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6"/>
  </p:notesMasterIdLst>
  <p:sldIdLst>
    <p:sldId id="256" r:id="rId2"/>
    <p:sldId id="10096" r:id="rId3"/>
    <p:sldId id="10097" r:id="rId4"/>
    <p:sldId id="2113" r:id="rId5"/>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Franklin Gothic" panose="020B0604020202020204" charset="0"/>
      <p:bold r:id="rId11"/>
    </p:embeddedFont>
    <p:embeddedFont>
      <p:font typeface="Libre Franklin" pitchFamily="2" charset="0"/>
      <p:regular r:id="rId12"/>
      <p:bold r:id="rId13"/>
      <p:italic r:id="rId14"/>
      <p:boldItalic r:id="rId15"/>
    </p:embeddedFont>
  </p:embeddedFontLst>
  <p:custDataLst>
    <p:tags r:id="rId16"/>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12" roundtripDataSignature="AMtx7mjw5ifylb7RQT2Fh98LyZjqulVRS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47D791D-E184-DA20-C4F8-8A00B79EF1D7}" name="Casa 2" initials="C2" userId="S::casa2@infomineo.onmicrosoft.com::d7e8ebbf-1ff4-46f1-9a57-24baf09ba888"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93447" autoAdjust="0"/>
  </p:normalViewPr>
  <p:slideViewPr>
    <p:cSldViewPr snapToGrid="0">
      <p:cViewPr varScale="1">
        <p:scale>
          <a:sx n="99" d="100"/>
          <a:sy n="99" d="100"/>
        </p:scale>
        <p:origin x="103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17" Type="http://schemas.microsoft.com/office/2018/10/relationships/authors" Target="authors.xml"/><Relationship Id="rId3" Type="http://schemas.openxmlformats.org/officeDocument/2006/relationships/slide" Target="slides/slide2.xml"/><Relationship Id="rId112" Type="http://customschemas.google.com/relationships/presentationmetadata" Target="metadata"/><Relationship Id="rId7" Type="http://schemas.openxmlformats.org/officeDocument/2006/relationships/font" Target="fonts/font1.fntdata"/><Relationship Id="rId12" Type="http://schemas.openxmlformats.org/officeDocument/2006/relationships/font" Target="fonts/font6.fntdata"/><Relationship Id="rId11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11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9.fntdata"/><Relationship Id="rId114" Type="http://schemas.openxmlformats.org/officeDocument/2006/relationships/viewProps" Target="view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113" Type="http://schemas.openxmlformats.org/officeDocument/2006/relationships/presProps" Target="presProps.xml"/></Relationships>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7" name="Google Shape;637;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18257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Option 1)" type="title">
  <p:cSld name="TITLE">
    <p:spTree>
      <p:nvGrpSpPr>
        <p:cNvPr id="1" name="Shape 32"/>
        <p:cNvGrpSpPr/>
        <p:nvPr/>
      </p:nvGrpSpPr>
      <p:grpSpPr>
        <a:xfrm>
          <a:off x="0" y="0"/>
          <a:ext cx="0" cy="0"/>
          <a:chOff x="0" y="0"/>
          <a:chExt cx="0" cy="0"/>
        </a:xfrm>
      </p:grpSpPr>
      <p:pic>
        <p:nvPicPr>
          <p:cNvPr id="33" name="Google Shape;33;p72" descr="A large body of water with a city in the background&#10;&#10;Description automatically generated"/>
          <p:cNvPicPr preferRelativeResize="0"/>
          <p:nvPr/>
        </p:nvPicPr>
        <p:blipFill rotWithShape="1">
          <a:blip r:embed="rId2">
            <a:alphaModFix/>
          </a:blip>
          <a:srcRect l="-1" t="-4" r="-1" b="-4"/>
          <a:stretch/>
        </p:blipFill>
        <p:spPr>
          <a:xfrm>
            <a:off x="0" y="0"/>
            <a:ext cx="12192000" cy="6858000"/>
          </a:xfrm>
          <a:prstGeom prst="rect">
            <a:avLst/>
          </a:prstGeom>
          <a:noFill/>
          <a:ln>
            <a:noFill/>
          </a:ln>
        </p:spPr>
      </p:pic>
      <p:sp>
        <p:nvSpPr>
          <p:cNvPr id="34" name="Google Shape;34;p72"/>
          <p:cNvSpPr/>
          <p:nvPr/>
        </p:nvSpPr>
        <p:spPr>
          <a:xfrm>
            <a:off x="536448" y="0"/>
            <a:ext cx="6363291" cy="1475219"/>
          </a:xfrm>
          <a:prstGeom prst="rect">
            <a:avLst/>
          </a:prstGeom>
          <a:gradFill>
            <a:gsLst>
              <a:gs pos="0">
                <a:srgbClr val="062379"/>
              </a:gs>
              <a:gs pos="45000">
                <a:srgbClr val="062379">
                  <a:alpha val="89803"/>
                </a:srgbClr>
              </a:gs>
              <a:gs pos="100000">
                <a:srgbClr val="0934B6">
                  <a:alpha val="80000"/>
                </a:srgbClr>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5" name="Google Shape;35;p72"/>
          <p:cNvSpPr/>
          <p:nvPr/>
        </p:nvSpPr>
        <p:spPr>
          <a:xfrm>
            <a:off x="536448" y="1844676"/>
            <a:ext cx="6363291" cy="5013324"/>
          </a:xfrm>
          <a:prstGeom prst="rect">
            <a:avLst/>
          </a:prstGeom>
          <a:gradFill>
            <a:gsLst>
              <a:gs pos="0">
                <a:srgbClr val="062379"/>
              </a:gs>
              <a:gs pos="26000">
                <a:srgbClr val="0934B6">
                  <a:alpha val="89803"/>
                </a:srgbClr>
              </a:gs>
              <a:gs pos="64000">
                <a:srgbClr val="036DFF">
                  <a:alpha val="80000"/>
                </a:srgbClr>
              </a:gs>
              <a:gs pos="100000">
                <a:srgbClr val="43E1D3">
                  <a:alpha val="89803"/>
                </a:srgbClr>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6" name="Google Shape;36;p72"/>
          <p:cNvSpPr txBox="1">
            <a:spLocks noGrp="1"/>
          </p:cNvSpPr>
          <p:nvPr>
            <p:ph type="ctrTitle"/>
          </p:nvPr>
        </p:nvSpPr>
        <p:spPr>
          <a:xfrm>
            <a:off x="902896" y="3051297"/>
            <a:ext cx="5478239" cy="1246495"/>
          </a:xfrm>
          <a:prstGeom prst="rect">
            <a:avLst/>
          </a:prstGeom>
          <a:noFill/>
          <a:ln>
            <a:noFill/>
          </a:ln>
        </p:spPr>
        <p:txBody>
          <a:bodyPr spcFirstLastPara="1" wrap="square" lIns="0" tIns="0" rIns="0" bIns="0" anchor="b" anchorCtr="0">
            <a:spAutoFit/>
          </a:bodyPr>
          <a:lstStyle>
            <a:lvl1pPr lvl="0" algn="l">
              <a:lnSpc>
                <a:spcPct val="90000"/>
              </a:lnSpc>
              <a:spcBef>
                <a:spcPts val="0"/>
              </a:spcBef>
              <a:spcAft>
                <a:spcPts val="0"/>
              </a:spcAft>
              <a:buClr>
                <a:schemeClr val="lt1"/>
              </a:buClr>
              <a:buSzPts val="5000"/>
              <a:buFont typeface="Franklin Gothic"/>
              <a:buNone/>
              <a:defRPr sz="5000" b="0" cap="none">
                <a:solidFill>
                  <a:schemeClr val="lt1"/>
                </a:solidFill>
                <a:latin typeface="Franklin Gothic"/>
                <a:ea typeface="Franklin Gothic"/>
                <a:cs typeface="Franklin Gothic"/>
                <a:sym typeface="Franklin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72"/>
          <p:cNvSpPr txBox="1">
            <a:spLocks noGrp="1"/>
          </p:cNvSpPr>
          <p:nvPr>
            <p:ph type="subTitle" idx="1"/>
          </p:nvPr>
        </p:nvSpPr>
        <p:spPr>
          <a:xfrm>
            <a:off x="902896" y="4348579"/>
            <a:ext cx="5478239" cy="292388"/>
          </a:xfrm>
          <a:prstGeom prst="rect">
            <a:avLst/>
          </a:prstGeom>
          <a:noFill/>
          <a:ln>
            <a:noFill/>
          </a:ln>
        </p:spPr>
        <p:txBody>
          <a:bodyPr spcFirstLastPara="1" wrap="square" lIns="0" tIns="0" rIns="0" bIns="0" anchor="t" anchorCtr="0">
            <a:spAutoFit/>
          </a:bodyPr>
          <a:lstStyle>
            <a:lvl1pPr lvl="0" algn="l">
              <a:lnSpc>
                <a:spcPct val="95000"/>
              </a:lnSpc>
              <a:spcBef>
                <a:spcPts val="1000"/>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500"/>
              </a:spcBef>
              <a:spcAft>
                <a:spcPts val="0"/>
              </a:spcAft>
              <a:buSzPts val="1620"/>
              <a:buChar char="▪"/>
              <a:defRPr/>
            </a:lvl2pPr>
            <a:lvl3pPr lvl="2" algn="l">
              <a:lnSpc>
                <a:spcPct val="95000"/>
              </a:lnSpc>
              <a:spcBef>
                <a:spcPts val="300"/>
              </a:spcBef>
              <a:spcAft>
                <a:spcPts val="0"/>
              </a:spcAft>
              <a:buSzPts val="1800"/>
              <a:buChar char="−"/>
              <a:defRPr/>
            </a:lvl3pPr>
            <a:lvl4pPr lvl="3" algn="l">
              <a:lnSpc>
                <a:spcPct val="95000"/>
              </a:lnSpc>
              <a:spcBef>
                <a:spcPts val="100"/>
              </a:spcBef>
              <a:spcAft>
                <a:spcPts val="0"/>
              </a:spcAft>
              <a:buSzPts val="1620"/>
              <a:buChar char="▪"/>
              <a:defRPr/>
            </a:lvl4pPr>
            <a:lvl5pPr lvl="4" algn="l">
              <a:lnSpc>
                <a:spcPct val="95000"/>
              </a:lnSpc>
              <a:spcBef>
                <a:spcPts val="100"/>
              </a:spcBef>
              <a:spcAft>
                <a:spcPts val="0"/>
              </a:spcAft>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pic>
        <p:nvPicPr>
          <p:cNvPr id="38" name="Google Shape;38;p72"/>
          <p:cNvPicPr preferRelativeResize="0"/>
          <p:nvPr/>
        </p:nvPicPr>
        <p:blipFill rotWithShape="1">
          <a:blip r:embed="rId3">
            <a:alphaModFix/>
          </a:blip>
          <a:srcRect l="738" r="729"/>
          <a:stretch/>
        </p:blipFill>
        <p:spPr>
          <a:xfrm>
            <a:off x="902896" y="450469"/>
            <a:ext cx="2497454" cy="574280"/>
          </a:xfrm>
          <a:prstGeom prst="rect">
            <a:avLst/>
          </a:prstGeom>
          <a:noFill/>
          <a:ln>
            <a:noFill/>
          </a:ln>
        </p:spPr>
      </p:pic>
      <p:sp>
        <p:nvSpPr>
          <p:cNvPr id="39" name="Google Shape;39;p72"/>
          <p:cNvSpPr txBox="1"/>
          <p:nvPr/>
        </p:nvSpPr>
        <p:spPr>
          <a:xfrm>
            <a:off x="902905" y="5825205"/>
            <a:ext cx="1302000" cy="193800"/>
          </a:xfrm>
          <a:prstGeom prst="rect">
            <a:avLst/>
          </a:prstGeom>
          <a:noFill/>
          <a:ln>
            <a:noFill/>
          </a:ln>
        </p:spPr>
        <p:txBody>
          <a:bodyPr spcFirstLastPara="1" wrap="square" lIns="0" tIns="0" rIns="0" bIns="0" anchor="t" anchorCtr="0">
            <a:spAutoFit/>
          </a:bodyPr>
          <a:lstStyle/>
          <a:p>
            <a:pPr marL="228600" lvl="0" indent="-228600" algn="l" rtl="0">
              <a:lnSpc>
                <a:spcPct val="90000"/>
              </a:lnSpc>
              <a:spcBef>
                <a:spcPts val="0"/>
              </a:spcBef>
              <a:spcAft>
                <a:spcPts val="0"/>
              </a:spcAft>
              <a:buNone/>
            </a:pPr>
            <a:r>
              <a:rPr lang="en-US">
                <a:solidFill>
                  <a:srgbClr val="FFFFFF"/>
                </a:solidFill>
                <a:latin typeface="Libre Franklin"/>
                <a:ea typeface="Libre Franklin"/>
                <a:cs typeface="Libre Franklin"/>
                <a:sym typeface="Libre Franklin"/>
              </a:rPr>
              <a:t>&lt;Date&gt;</a:t>
            </a:r>
            <a:endParaRPr>
              <a:solidFill>
                <a:srgbClr val="FFFFFF"/>
              </a:solidFill>
              <a:latin typeface="Libre Franklin"/>
              <a:ea typeface="Libre Franklin"/>
              <a:cs typeface="Libre Franklin"/>
              <a:sym typeface="Libre Franklin"/>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9_Custom Layout">
  <p:cSld name="9_Custom Layout">
    <p:spTree>
      <p:nvGrpSpPr>
        <p:cNvPr id="1" name="Shape 234"/>
        <p:cNvGrpSpPr/>
        <p:nvPr/>
      </p:nvGrpSpPr>
      <p:grpSpPr>
        <a:xfrm>
          <a:off x="0" y="0"/>
          <a:ext cx="0" cy="0"/>
          <a:chOff x="0" y="0"/>
          <a:chExt cx="0" cy="0"/>
        </a:xfrm>
      </p:grpSpPr>
      <p:sp>
        <p:nvSpPr>
          <p:cNvPr id="235" name="Google Shape;235;p93"/>
          <p:cNvSpPr/>
          <p:nvPr/>
        </p:nvSpPr>
        <p:spPr>
          <a:xfrm>
            <a:off x="0" y="-1"/>
            <a:ext cx="4059776" cy="6857999"/>
          </a:xfrm>
          <a:prstGeom prst="rect">
            <a:avLst/>
          </a:prstGeom>
          <a:gradFill>
            <a:gsLst>
              <a:gs pos="0">
                <a:srgbClr val="062379"/>
              </a:gs>
              <a:gs pos="55000">
                <a:srgbClr val="385ED2"/>
              </a:gs>
              <a:gs pos="76000">
                <a:srgbClr val="4873F5">
                  <a:alpha val="89803"/>
                </a:srgbClr>
              </a:gs>
              <a:gs pos="100000">
                <a:srgbClr val="43E1D3"/>
              </a:gs>
            </a:gsLst>
            <a:lin ang="30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36" name="Google Shape;236;p93"/>
          <p:cNvSpPr txBox="1">
            <a:spLocks noGrp="1"/>
          </p:cNvSpPr>
          <p:nvPr>
            <p:ph type="title"/>
          </p:nvPr>
        </p:nvSpPr>
        <p:spPr>
          <a:xfrm>
            <a:off x="549232" y="562841"/>
            <a:ext cx="3077171" cy="837152"/>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7" name="Google Shape;237;p93"/>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238" name="Google Shape;238;p93"/>
          <p:cNvCxnSpPr/>
          <p:nvPr/>
        </p:nvCxnSpPr>
        <p:spPr>
          <a:xfrm>
            <a:off x="539400" y="484910"/>
            <a:ext cx="540000" cy="0"/>
          </a:xfrm>
          <a:prstGeom prst="straightConnector1">
            <a:avLst/>
          </a:prstGeom>
          <a:noFill/>
          <a:ln w="38100" cap="flat" cmpd="sng">
            <a:solidFill>
              <a:schemeClr val="lt1"/>
            </a:solidFill>
            <a:prstDash val="solid"/>
            <a:miter lim="800000"/>
            <a:headEnd type="none" w="sm" len="sm"/>
            <a:tailEnd type="none" w="sm" len="sm"/>
          </a:ln>
        </p:spPr>
      </p:cxnSp>
      <p:sp>
        <p:nvSpPr>
          <p:cNvPr id="239" name="Google Shape;239;p93"/>
          <p:cNvSpPr txBox="1">
            <a:spLocks noGrp="1"/>
          </p:cNvSpPr>
          <p:nvPr>
            <p:ph type="ftr" idx="11"/>
          </p:nvPr>
        </p:nvSpPr>
        <p:spPr>
          <a:xfrm>
            <a:off x="4349577" y="644529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4_Custom Layout">
  <p:cSld name="4_Custom Layout">
    <p:spTree>
      <p:nvGrpSpPr>
        <p:cNvPr id="1" name="Shape 240"/>
        <p:cNvGrpSpPr/>
        <p:nvPr/>
      </p:nvGrpSpPr>
      <p:grpSpPr>
        <a:xfrm>
          <a:off x="0" y="0"/>
          <a:ext cx="0" cy="0"/>
          <a:chOff x="0" y="0"/>
          <a:chExt cx="0" cy="0"/>
        </a:xfrm>
      </p:grpSpPr>
      <p:sp>
        <p:nvSpPr>
          <p:cNvPr id="241" name="Google Shape;241;p94"/>
          <p:cNvSpPr/>
          <p:nvPr/>
        </p:nvSpPr>
        <p:spPr>
          <a:xfrm>
            <a:off x="0" y="-1"/>
            <a:ext cx="6098537" cy="6857999"/>
          </a:xfrm>
          <a:prstGeom prst="rect">
            <a:avLst/>
          </a:prstGeom>
          <a:gradFill>
            <a:gsLst>
              <a:gs pos="0">
                <a:srgbClr val="062379"/>
              </a:gs>
              <a:gs pos="55000">
                <a:srgbClr val="385ED2"/>
              </a:gs>
              <a:gs pos="76000">
                <a:srgbClr val="4873F5">
                  <a:alpha val="89803"/>
                </a:srgbClr>
              </a:gs>
              <a:gs pos="100000">
                <a:srgbClr val="43E1D3"/>
              </a:gs>
            </a:gsLst>
            <a:lin ang="30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42" name="Google Shape;242;p94"/>
          <p:cNvSpPr txBox="1">
            <a:spLocks noGrp="1"/>
          </p:cNvSpPr>
          <p:nvPr>
            <p:ph type="title"/>
          </p:nvPr>
        </p:nvSpPr>
        <p:spPr>
          <a:xfrm>
            <a:off x="549232" y="562841"/>
            <a:ext cx="5385396" cy="41857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3" name="Google Shape;243;p94"/>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244" name="Google Shape;244;p94"/>
          <p:cNvCxnSpPr/>
          <p:nvPr/>
        </p:nvCxnSpPr>
        <p:spPr>
          <a:xfrm>
            <a:off x="539400" y="484910"/>
            <a:ext cx="540000" cy="0"/>
          </a:xfrm>
          <a:prstGeom prst="straightConnector1">
            <a:avLst/>
          </a:prstGeom>
          <a:noFill/>
          <a:ln w="38100" cap="flat" cmpd="sng">
            <a:solidFill>
              <a:schemeClr val="lt1"/>
            </a:solidFill>
            <a:prstDash val="solid"/>
            <a:miter lim="800000"/>
            <a:headEnd type="none" w="sm" len="sm"/>
            <a:tailEnd type="none" w="sm" len="sm"/>
          </a:ln>
        </p:spPr>
      </p:cxnSp>
      <p:sp>
        <p:nvSpPr>
          <p:cNvPr id="245" name="Google Shape;245;p94"/>
          <p:cNvSpPr txBox="1">
            <a:spLocks noGrp="1"/>
          </p:cNvSpPr>
          <p:nvPr>
            <p:ph type="ftr" idx="11"/>
          </p:nvPr>
        </p:nvSpPr>
        <p:spPr>
          <a:xfrm>
            <a:off x="566142" y="644529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solidFill>
                  <a:srgbClr val="CDD9FC"/>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8_Custom Layout">
  <p:cSld name="8_Custom Layout">
    <p:spTree>
      <p:nvGrpSpPr>
        <p:cNvPr id="1" name="Shape 246"/>
        <p:cNvGrpSpPr/>
        <p:nvPr/>
      </p:nvGrpSpPr>
      <p:grpSpPr>
        <a:xfrm>
          <a:off x="0" y="0"/>
          <a:ext cx="0" cy="0"/>
          <a:chOff x="0" y="0"/>
          <a:chExt cx="0" cy="0"/>
        </a:xfrm>
      </p:grpSpPr>
      <p:sp>
        <p:nvSpPr>
          <p:cNvPr id="247" name="Google Shape;247;p95"/>
          <p:cNvSpPr/>
          <p:nvPr/>
        </p:nvSpPr>
        <p:spPr>
          <a:xfrm>
            <a:off x="0" y="0"/>
            <a:ext cx="12192000" cy="6858000"/>
          </a:xfrm>
          <a:prstGeom prst="rect">
            <a:avLst/>
          </a:prstGeom>
          <a:gradFill>
            <a:gsLst>
              <a:gs pos="0">
                <a:srgbClr val="062379"/>
              </a:gs>
              <a:gs pos="16000">
                <a:srgbClr val="062379"/>
              </a:gs>
              <a:gs pos="45000">
                <a:srgbClr val="0934B6">
                  <a:alpha val="89803"/>
                </a:srgbClr>
              </a:gs>
              <a:gs pos="79000">
                <a:srgbClr val="036DFF">
                  <a:alpha val="80000"/>
                </a:srgbClr>
              </a:gs>
              <a:gs pos="100000">
                <a:srgbClr val="43E1D3"/>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8" name="Google Shape;248;p95"/>
          <p:cNvSpPr txBox="1">
            <a:spLocks noGrp="1"/>
          </p:cNvSpPr>
          <p:nvPr>
            <p:ph type="title"/>
          </p:nvPr>
        </p:nvSpPr>
        <p:spPr>
          <a:xfrm>
            <a:off x="550863" y="560588"/>
            <a:ext cx="11089972" cy="41857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249" name="Google Shape;249;p95"/>
          <p:cNvCxnSpPr/>
          <p:nvPr/>
        </p:nvCxnSpPr>
        <p:spPr>
          <a:xfrm>
            <a:off x="539400" y="484910"/>
            <a:ext cx="540000" cy="0"/>
          </a:xfrm>
          <a:prstGeom prst="straightConnector1">
            <a:avLst/>
          </a:prstGeom>
          <a:noFill/>
          <a:ln w="38100" cap="flat" cmpd="sng">
            <a:solidFill>
              <a:schemeClr val="lt1"/>
            </a:solidFill>
            <a:prstDash val="solid"/>
            <a:miter lim="800000"/>
            <a:headEnd type="none" w="sm" len="sm"/>
            <a:tailEnd type="none" w="sm" len="sm"/>
          </a:ln>
        </p:spPr>
      </p:cxnSp>
      <p:grpSp>
        <p:nvGrpSpPr>
          <p:cNvPr id="250" name="Google Shape;250;p95"/>
          <p:cNvGrpSpPr/>
          <p:nvPr/>
        </p:nvGrpSpPr>
        <p:grpSpPr>
          <a:xfrm>
            <a:off x="11998459" y="6162188"/>
            <a:ext cx="68500" cy="441925"/>
            <a:chOff x="11998459" y="6162188"/>
            <a:chExt cx="68500" cy="441925"/>
          </a:xfrm>
        </p:grpSpPr>
        <p:sp>
          <p:nvSpPr>
            <p:cNvPr id="251" name="Google Shape;251;p95"/>
            <p:cNvSpPr/>
            <p:nvPr/>
          </p:nvSpPr>
          <p:spPr>
            <a:xfrm rot="-5400000">
              <a:off x="12063068" y="6476346"/>
              <a:ext cx="17" cy="1717"/>
            </a:xfrm>
            <a:custGeom>
              <a:avLst/>
              <a:gdLst/>
              <a:ahLst/>
              <a:cxnLst/>
              <a:rect l="l" t="t" r="r" b="b"/>
              <a:pathLst>
                <a:path w="17" h="1717" extrusionOk="0">
                  <a:moveTo>
                    <a:pt x="0" y="0"/>
                  </a:moveTo>
                  <a:lnTo>
                    <a:pt x="17" y="0"/>
                  </a:lnTo>
                  <a:lnTo>
                    <a:pt x="17"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2" name="Google Shape;252;p95"/>
            <p:cNvSpPr/>
            <p:nvPr/>
          </p:nvSpPr>
          <p:spPr>
            <a:xfrm rot="-5400000">
              <a:off x="12023737" y="6455896"/>
              <a:ext cx="453" cy="271"/>
            </a:xfrm>
            <a:custGeom>
              <a:avLst/>
              <a:gdLst/>
              <a:ahLst/>
              <a:cxnLst/>
              <a:rect l="l" t="t" r="r" b="b"/>
              <a:pathLst>
                <a:path w="453" h="271" extrusionOk="0">
                  <a:moveTo>
                    <a:pt x="0" y="0"/>
                  </a:moveTo>
                  <a:cubicBezTo>
                    <a:pt x="258" y="172"/>
                    <a:pt x="498" y="344"/>
                    <a:pt x="447" y="2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3" name="Google Shape;253;p95"/>
            <p:cNvSpPr/>
            <p:nvPr/>
          </p:nvSpPr>
          <p:spPr>
            <a:xfrm rot="-5400000">
              <a:off x="12023907" y="6477766"/>
              <a:ext cx="15" cy="76"/>
            </a:xfrm>
            <a:custGeom>
              <a:avLst/>
              <a:gdLst/>
              <a:ahLst/>
              <a:cxnLst/>
              <a:rect l="l" t="t" r="r" b="b"/>
              <a:pathLst>
                <a:path w="15" h="76" extrusionOk="0">
                  <a:moveTo>
                    <a:pt x="15" y="38"/>
                  </a:moveTo>
                  <a:cubicBezTo>
                    <a:pt x="15" y="38"/>
                    <a:pt x="15" y="-48"/>
                    <a:pt x="15" y="38"/>
                  </a:cubicBezTo>
                  <a:cubicBezTo>
                    <a:pt x="15" y="124"/>
                    <a:pt x="-19" y="38"/>
                    <a:pt x="15" y="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4" name="Google Shape;254;p95"/>
            <p:cNvSpPr/>
            <p:nvPr/>
          </p:nvSpPr>
          <p:spPr>
            <a:xfrm rot="-5400000">
              <a:off x="12021636" y="6473651"/>
              <a:ext cx="261" cy="103"/>
            </a:xfrm>
            <a:custGeom>
              <a:avLst/>
              <a:gdLst/>
              <a:ahLst/>
              <a:cxnLst/>
              <a:rect l="l" t="t" r="r" b="b"/>
              <a:pathLst>
                <a:path w="261" h="103" extrusionOk="0">
                  <a:moveTo>
                    <a:pt x="262" y="0"/>
                  </a:moveTo>
                  <a:lnTo>
                    <a:pt x="56" y="103"/>
                  </a:lnTo>
                  <a:cubicBezTo>
                    <a:pt x="176" y="103"/>
                    <a:pt x="-116" y="103"/>
                    <a:pt x="56" y="10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5" name="Google Shape;255;p95"/>
            <p:cNvSpPr/>
            <p:nvPr/>
          </p:nvSpPr>
          <p:spPr>
            <a:xfrm rot="-5400000">
              <a:off x="12015635" y="6442208"/>
              <a:ext cx="51323" cy="51323"/>
            </a:xfrm>
            <a:custGeom>
              <a:avLst/>
              <a:gdLst/>
              <a:ahLst/>
              <a:cxnLst/>
              <a:rect l="l" t="t" r="r" b="b"/>
              <a:pathLst>
                <a:path w="51323" h="51323" extrusionOk="0">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6" name="Google Shape;256;p95"/>
            <p:cNvSpPr/>
            <p:nvPr/>
          </p:nvSpPr>
          <p:spPr>
            <a:xfrm rot="-5400000">
              <a:off x="12026199" y="6563439"/>
              <a:ext cx="13277" cy="68070"/>
            </a:xfrm>
            <a:custGeom>
              <a:avLst/>
              <a:gdLst/>
              <a:ahLst/>
              <a:cxnLst/>
              <a:rect l="l" t="t" r="r" b="b"/>
              <a:pathLst>
                <a:path w="13277" h="68070" extrusionOk="0">
                  <a:moveTo>
                    <a:pt x="13277" y="12024"/>
                  </a:moveTo>
                  <a:lnTo>
                    <a:pt x="0" y="12024"/>
                  </a:lnTo>
                  <a:lnTo>
                    <a:pt x="0" y="0"/>
                  </a:lnTo>
                  <a:lnTo>
                    <a:pt x="13277" y="0"/>
                  </a:lnTo>
                  <a:close/>
                  <a:moveTo>
                    <a:pt x="0" y="17984"/>
                  </a:moveTo>
                  <a:lnTo>
                    <a:pt x="13277" y="17984"/>
                  </a:lnTo>
                  <a:lnTo>
                    <a:pt x="13277" y="68070"/>
                  </a:lnTo>
                  <a:lnTo>
                    <a:pt x="0" y="6807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7" name="Google Shape;257;p95"/>
            <p:cNvSpPr/>
            <p:nvPr/>
          </p:nvSpPr>
          <p:spPr>
            <a:xfrm rot="-5400000">
              <a:off x="12018640" y="6529825"/>
              <a:ext cx="45208" cy="51256"/>
            </a:xfrm>
            <a:custGeom>
              <a:avLst/>
              <a:gdLst/>
              <a:ahLst/>
              <a:cxnLst/>
              <a:rect l="l" t="t" r="r" b="b"/>
              <a:pathLst>
                <a:path w="45208" h="51256" extrusionOk="0">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8" name="Google Shape;258;p95"/>
            <p:cNvSpPr/>
            <p:nvPr/>
          </p:nvSpPr>
          <p:spPr>
            <a:xfrm rot="-5400000">
              <a:off x="12018195" y="6477145"/>
              <a:ext cx="28942" cy="68414"/>
            </a:xfrm>
            <a:custGeom>
              <a:avLst/>
              <a:gdLst/>
              <a:ahLst/>
              <a:cxnLst/>
              <a:rect l="l" t="t" r="r" b="b"/>
              <a:pathLst>
                <a:path w="28942" h="68414" extrusionOk="0">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9" name="Google Shape;259;p95"/>
            <p:cNvSpPr/>
            <p:nvPr/>
          </p:nvSpPr>
          <p:spPr>
            <a:xfrm rot="-5400000">
              <a:off x="12016830" y="6161182"/>
              <a:ext cx="49036" cy="51048"/>
            </a:xfrm>
            <a:custGeom>
              <a:avLst/>
              <a:gdLst/>
              <a:ahLst/>
              <a:cxnLst/>
              <a:rect l="l" t="t" r="r" b="b"/>
              <a:pathLst>
                <a:path w="49036" h="51048" extrusionOk="0">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60" name="Google Shape;260;p95"/>
            <p:cNvSpPr/>
            <p:nvPr/>
          </p:nvSpPr>
          <p:spPr>
            <a:xfrm rot="-5400000">
              <a:off x="12005374" y="6370523"/>
              <a:ext cx="71791" cy="51205"/>
            </a:xfrm>
            <a:custGeom>
              <a:avLst/>
              <a:gdLst/>
              <a:ahLst/>
              <a:cxnLst/>
              <a:rect l="l" t="t" r="r" b="b"/>
              <a:pathLst>
                <a:path w="71791" h="51205" extrusionOk="0">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61" name="Google Shape;261;p95"/>
            <p:cNvSpPr/>
            <p:nvPr/>
          </p:nvSpPr>
          <p:spPr>
            <a:xfrm rot="-5400000">
              <a:off x="12026199" y="6307354"/>
              <a:ext cx="13277" cy="68070"/>
            </a:xfrm>
            <a:custGeom>
              <a:avLst/>
              <a:gdLst/>
              <a:ahLst/>
              <a:cxnLst/>
              <a:rect l="l" t="t" r="r" b="b"/>
              <a:pathLst>
                <a:path w="13277" h="68070" extrusionOk="0">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62" name="Google Shape;262;p95"/>
            <p:cNvSpPr/>
            <p:nvPr/>
          </p:nvSpPr>
          <p:spPr>
            <a:xfrm rot="-5400000">
              <a:off x="12018641" y="6273739"/>
              <a:ext cx="45208" cy="51255"/>
            </a:xfrm>
            <a:custGeom>
              <a:avLst/>
              <a:gdLst/>
              <a:ahLst/>
              <a:cxnLst/>
              <a:rect l="l" t="t" r="r" b="b"/>
              <a:pathLst>
                <a:path w="45208" h="51255" extrusionOk="0">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63" name="Google Shape;263;p95"/>
            <p:cNvSpPr/>
            <p:nvPr/>
          </p:nvSpPr>
          <p:spPr>
            <a:xfrm rot="-5400000">
              <a:off x="12017163" y="6218687"/>
              <a:ext cx="48082" cy="51510"/>
            </a:xfrm>
            <a:custGeom>
              <a:avLst/>
              <a:gdLst/>
              <a:ahLst/>
              <a:cxnLst/>
              <a:rect l="l" t="t" r="r" b="b"/>
              <a:pathLst>
                <a:path w="48082" h="51510" extrusionOk="0">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sp>
        <p:nvSpPr>
          <p:cNvPr id="264" name="Google Shape;264;p95"/>
          <p:cNvSpPr txBox="1"/>
          <p:nvPr/>
        </p:nvSpPr>
        <p:spPr>
          <a:xfrm rot="-5400000">
            <a:off x="11250971" y="5290633"/>
            <a:ext cx="1567737" cy="110800"/>
          </a:xfrm>
          <a:prstGeom prst="rect">
            <a:avLst/>
          </a:prstGeom>
          <a:noFill/>
          <a:ln>
            <a:noFill/>
          </a:ln>
        </p:spPr>
        <p:txBody>
          <a:bodyPr spcFirstLastPara="1" wrap="square" lIns="0" tIns="0" rIns="0" bIns="0" anchor="b" anchorCtr="0">
            <a:spAutoFit/>
          </a:bodyPr>
          <a:lstStyle/>
          <a:p>
            <a:pPr marL="0" marR="0" lvl="0" indent="0" algn="l" rtl="0">
              <a:lnSpc>
                <a:spcPct val="90000"/>
              </a:lnSpc>
              <a:spcBef>
                <a:spcPts val="0"/>
              </a:spcBef>
              <a:spcAft>
                <a:spcPts val="0"/>
              </a:spcAft>
              <a:buNone/>
            </a:pPr>
            <a:r>
              <a:rPr lang="en-US" sz="800" b="0" i="0" u="none" strike="noStrike" cap="none">
                <a:solidFill>
                  <a:schemeClr val="lt1"/>
                </a:solidFill>
                <a:latin typeface="Calibri"/>
                <a:ea typeface="Calibri"/>
                <a:cs typeface="Calibri"/>
                <a:sym typeface="Calibri"/>
              </a:rPr>
              <a:t>Copyright © 202</a:t>
            </a:r>
            <a:r>
              <a:rPr lang="en-US" sz="800">
                <a:solidFill>
                  <a:schemeClr val="lt1"/>
                </a:solidFill>
                <a:latin typeface="Calibri"/>
                <a:ea typeface="Calibri"/>
                <a:cs typeface="Calibri"/>
                <a:sym typeface="Calibri"/>
              </a:rPr>
              <a:t>2</a:t>
            </a:r>
            <a:r>
              <a:rPr lang="en-US" sz="800" b="0" i="0" u="none" strike="noStrike" cap="none">
                <a:solidFill>
                  <a:schemeClr val="lt1"/>
                </a:solidFill>
                <a:latin typeface="Calibri"/>
                <a:ea typeface="Calibri"/>
                <a:cs typeface="Calibri"/>
                <a:sym typeface="Calibri"/>
              </a:rPr>
              <a:t>. All rights reserved.</a:t>
            </a:r>
            <a:endParaRPr/>
          </a:p>
        </p:txBody>
      </p:sp>
      <p:sp>
        <p:nvSpPr>
          <p:cNvPr id="265" name="Google Shape;265;p95"/>
          <p:cNvSpPr txBox="1">
            <a:spLocks noGrp="1"/>
          </p:cNvSpPr>
          <p:nvPr>
            <p:ph type="ftr" idx="11"/>
          </p:nvPr>
        </p:nvSpPr>
        <p:spPr>
          <a:xfrm>
            <a:off x="550863" y="644529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solidFill>
                  <a:srgbClr val="CDD9FC"/>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6" name="Google Shape;266;p95"/>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chemeClr val="lt1"/>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chemeClr val="lt1"/>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chemeClr val="lt1"/>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chemeClr val="lt1"/>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chemeClr val="lt1"/>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chemeClr val="lt1"/>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chemeClr val="lt1"/>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chemeClr val="lt1"/>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267"/>
        <p:cNvGrpSpPr/>
        <p:nvPr/>
      </p:nvGrpSpPr>
      <p:grpSpPr>
        <a:xfrm>
          <a:off x="0" y="0"/>
          <a:ext cx="0" cy="0"/>
          <a:chOff x="0" y="0"/>
          <a:chExt cx="0" cy="0"/>
        </a:xfrm>
      </p:grpSpPr>
      <p:sp>
        <p:nvSpPr>
          <p:cNvPr id="268" name="Google Shape;268;p96"/>
          <p:cNvSpPr/>
          <p:nvPr/>
        </p:nvSpPr>
        <p:spPr>
          <a:xfrm>
            <a:off x="8134763" y="-1"/>
            <a:ext cx="4059776" cy="6858001"/>
          </a:xfrm>
          <a:prstGeom prst="rect">
            <a:avLst/>
          </a:prstGeom>
          <a:gradFill>
            <a:gsLst>
              <a:gs pos="0">
                <a:srgbClr val="062379"/>
              </a:gs>
              <a:gs pos="16000">
                <a:srgbClr val="062379"/>
              </a:gs>
              <a:gs pos="45000">
                <a:srgbClr val="0934B6">
                  <a:alpha val="89803"/>
                </a:srgbClr>
              </a:gs>
              <a:gs pos="79000">
                <a:srgbClr val="036DFF">
                  <a:alpha val="80000"/>
                </a:srgbClr>
              </a:gs>
              <a:gs pos="100000">
                <a:srgbClr val="43E1D3"/>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9" name="Google Shape;269;p96"/>
          <p:cNvSpPr txBox="1">
            <a:spLocks noGrp="1"/>
          </p:cNvSpPr>
          <p:nvPr>
            <p:ph type="title"/>
          </p:nvPr>
        </p:nvSpPr>
        <p:spPr>
          <a:xfrm>
            <a:off x="566142" y="562841"/>
            <a:ext cx="7261122" cy="41857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0" name="Google Shape;270;p96"/>
          <p:cNvSpPr txBox="1">
            <a:spLocks noGrp="1"/>
          </p:cNvSpPr>
          <p:nvPr>
            <p:ph type="sldNum" idx="12"/>
          </p:nvPr>
        </p:nvSpPr>
        <p:spPr>
          <a:xfrm>
            <a:off x="11490453" y="6445294"/>
            <a:ext cx="150683"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chemeClr val="lt1"/>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chemeClr val="lt1"/>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chemeClr val="lt1"/>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chemeClr val="lt1"/>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chemeClr val="lt1"/>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chemeClr val="lt1"/>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chemeClr val="lt1"/>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chemeClr val="lt1"/>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271" name="Google Shape;271;p96"/>
          <p:cNvCxnSpPr/>
          <p:nvPr/>
        </p:nvCxnSpPr>
        <p:spPr>
          <a:xfrm>
            <a:off x="539400" y="484910"/>
            <a:ext cx="540000" cy="0"/>
          </a:xfrm>
          <a:prstGeom prst="straightConnector1">
            <a:avLst/>
          </a:prstGeom>
          <a:noFill/>
          <a:ln w="38100" cap="flat" cmpd="sng">
            <a:solidFill>
              <a:schemeClr val="dk2"/>
            </a:solidFill>
            <a:prstDash val="solid"/>
            <a:miter lim="800000"/>
            <a:headEnd type="none" w="sm" len="sm"/>
            <a:tailEnd type="none" w="sm" len="sm"/>
          </a:ln>
        </p:spPr>
      </p:cxnSp>
      <p:grpSp>
        <p:nvGrpSpPr>
          <p:cNvPr id="272" name="Google Shape;272;p96"/>
          <p:cNvGrpSpPr/>
          <p:nvPr/>
        </p:nvGrpSpPr>
        <p:grpSpPr>
          <a:xfrm>
            <a:off x="11998459" y="6162188"/>
            <a:ext cx="68500" cy="441925"/>
            <a:chOff x="11998459" y="6162188"/>
            <a:chExt cx="68500" cy="441925"/>
          </a:xfrm>
        </p:grpSpPr>
        <p:sp>
          <p:nvSpPr>
            <p:cNvPr id="273" name="Google Shape;273;p96"/>
            <p:cNvSpPr/>
            <p:nvPr/>
          </p:nvSpPr>
          <p:spPr>
            <a:xfrm rot="-5400000">
              <a:off x="12063068" y="6476346"/>
              <a:ext cx="17" cy="1717"/>
            </a:xfrm>
            <a:custGeom>
              <a:avLst/>
              <a:gdLst/>
              <a:ahLst/>
              <a:cxnLst/>
              <a:rect l="l" t="t" r="r" b="b"/>
              <a:pathLst>
                <a:path w="17" h="1717" extrusionOk="0">
                  <a:moveTo>
                    <a:pt x="0" y="0"/>
                  </a:moveTo>
                  <a:lnTo>
                    <a:pt x="17" y="0"/>
                  </a:lnTo>
                  <a:lnTo>
                    <a:pt x="17"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4" name="Google Shape;274;p96"/>
            <p:cNvSpPr/>
            <p:nvPr/>
          </p:nvSpPr>
          <p:spPr>
            <a:xfrm rot="-5400000">
              <a:off x="12023737" y="6455896"/>
              <a:ext cx="453" cy="271"/>
            </a:xfrm>
            <a:custGeom>
              <a:avLst/>
              <a:gdLst/>
              <a:ahLst/>
              <a:cxnLst/>
              <a:rect l="l" t="t" r="r" b="b"/>
              <a:pathLst>
                <a:path w="453" h="271" extrusionOk="0">
                  <a:moveTo>
                    <a:pt x="0" y="0"/>
                  </a:moveTo>
                  <a:cubicBezTo>
                    <a:pt x="258" y="172"/>
                    <a:pt x="498" y="344"/>
                    <a:pt x="447" y="2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5" name="Google Shape;275;p96"/>
            <p:cNvSpPr/>
            <p:nvPr/>
          </p:nvSpPr>
          <p:spPr>
            <a:xfrm rot="-5400000">
              <a:off x="12023907" y="6477766"/>
              <a:ext cx="15" cy="76"/>
            </a:xfrm>
            <a:custGeom>
              <a:avLst/>
              <a:gdLst/>
              <a:ahLst/>
              <a:cxnLst/>
              <a:rect l="l" t="t" r="r" b="b"/>
              <a:pathLst>
                <a:path w="15" h="76" extrusionOk="0">
                  <a:moveTo>
                    <a:pt x="15" y="38"/>
                  </a:moveTo>
                  <a:cubicBezTo>
                    <a:pt x="15" y="38"/>
                    <a:pt x="15" y="-48"/>
                    <a:pt x="15" y="38"/>
                  </a:cubicBezTo>
                  <a:cubicBezTo>
                    <a:pt x="15" y="124"/>
                    <a:pt x="-19" y="38"/>
                    <a:pt x="15" y="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6" name="Google Shape;276;p96"/>
            <p:cNvSpPr/>
            <p:nvPr/>
          </p:nvSpPr>
          <p:spPr>
            <a:xfrm rot="-5400000">
              <a:off x="12021636" y="6473651"/>
              <a:ext cx="261" cy="103"/>
            </a:xfrm>
            <a:custGeom>
              <a:avLst/>
              <a:gdLst/>
              <a:ahLst/>
              <a:cxnLst/>
              <a:rect l="l" t="t" r="r" b="b"/>
              <a:pathLst>
                <a:path w="261" h="103" extrusionOk="0">
                  <a:moveTo>
                    <a:pt x="262" y="0"/>
                  </a:moveTo>
                  <a:lnTo>
                    <a:pt x="56" y="103"/>
                  </a:lnTo>
                  <a:cubicBezTo>
                    <a:pt x="176" y="103"/>
                    <a:pt x="-116" y="103"/>
                    <a:pt x="56" y="10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7" name="Google Shape;277;p96"/>
            <p:cNvSpPr/>
            <p:nvPr/>
          </p:nvSpPr>
          <p:spPr>
            <a:xfrm rot="-5400000">
              <a:off x="12015635" y="6442208"/>
              <a:ext cx="51323" cy="51323"/>
            </a:xfrm>
            <a:custGeom>
              <a:avLst/>
              <a:gdLst/>
              <a:ahLst/>
              <a:cxnLst/>
              <a:rect l="l" t="t" r="r" b="b"/>
              <a:pathLst>
                <a:path w="51323" h="51323" extrusionOk="0">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8" name="Google Shape;278;p96"/>
            <p:cNvSpPr/>
            <p:nvPr/>
          </p:nvSpPr>
          <p:spPr>
            <a:xfrm rot="-5400000">
              <a:off x="12026199" y="6563439"/>
              <a:ext cx="13277" cy="68070"/>
            </a:xfrm>
            <a:custGeom>
              <a:avLst/>
              <a:gdLst/>
              <a:ahLst/>
              <a:cxnLst/>
              <a:rect l="l" t="t" r="r" b="b"/>
              <a:pathLst>
                <a:path w="13277" h="68070" extrusionOk="0">
                  <a:moveTo>
                    <a:pt x="13277" y="12024"/>
                  </a:moveTo>
                  <a:lnTo>
                    <a:pt x="0" y="12024"/>
                  </a:lnTo>
                  <a:lnTo>
                    <a:pt x="0" y="0"/>
                  </a:lnTo>
                  <a:lnTo>
                    <a:pt x="13277" y="0"/>
                  </a:lnTo>
                  <a:close/>
                  <a:moveTo>
                    <a:pt x="0" y="17984"/>
                  </a:moveTo>
                  <a:lnTo>
                    <a:pt x="13277" y="17984"/>
                  </a:lnTo>
                  <a:lnTo>
                    <a:pt x="13277" y="68070"/>
                  </a:lnTo>
                  <a:lnTo>
                    <a:pt x="0" y="6807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9" name="Google Shape;279;p96"/>
            <p:cNvSpPr/>
            <p:nvPr/>
          </p:nvSpPr>
          <p:spPr>
            <a:xfrm rot="-5400000">
              <a:off x="12018640" y="6529825"/>
              <a:ext cx="45208" cy="51256"/>
            </a:xfrm>
            <a:custGeom>
              <a:avLst/>
              <a:gdLst/>
              <a:ahLst/>
              <a:cxnLst/>
              <a:rect l="l" t="t" r="r" b="b"/>
              <a:pathLst>
                <a:path w="45208" h="51256" extrusionOk="0">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0" name="Google Shape;280;p96"/>
            <p:cNvSpPr/>
            <p:nvPr/>
          </p:nvSpPr>
          <p:spPr>
            <a:xfrm rot="-5400000">
              <a:off x="12018195" y="6477145"/>
              <a:ext cx="28942" cy="68414"/>
            </a:xfrm>
            <a:custGeom>
              <a:avLst/>
              <a:gdLst/>
              <a:ahLst/>
              <a:cxnLst/>
              <a:rect l="l" t="t" r="r" b="b"/>
              <a:pathLst>
                <a:path w="28942" h="68414" extrusionOk="0">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1" name="Google Shape;281;p96"/>
            <p:cNvSpPr/>
            <p:nvPr/>
          </p:nvSpPr>
          <p:spPr>
            <a:xfrm rot="-5400000">
              <a:off x="12016830" y="6161182"/>
              <a:ext cx="49036" cy="51048"/>
            </a:xfrm>
            <a:custGeom>
              <a:avLst/>
              <a:gdLst/>
              <a:ahLst/>
              <a:cxnLst/>
              <a:rect l="l" t="t" r="r" b="b"/>
              <a:pathLst>
                <a:path w="49036" h="51048" extrusionOk="0">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2" name="Google Shape;282;p96"/>
            <p:cNvSpPr/>
            <p:nvPr/>
          </p:nvSpPr>
          <p:spPr>
            <a:xfrm rot="-5400000">
              <a:off x="12005374" y="6370523"/>
              <a:ext cx="71791" cy="51205"/>
            </a:xfrm>
            <a:custGeom>
              <a:avLst/>
              <a:gdLst/>
              <a:ahLst/>
              <a:cxnLst/>
              <a:rect l="l" t="t" r="r" b="b"/>
              <a:pathLst>
                <a:path w="71791" h="51205" extrusionOk="0">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3" name="Google Shape;283;p96"/>
            <p:cNvSpPr/>
            <p:nvPr/>
          </p:nvSpPr>
          <p:spPr>
            <a:xfrm rot="-5400000">
              <a:off x="12026199" y="6307354"/>
              <a:ext cx="13277" cy="68070"/>
            </a:xfrm>
            <a:custGeom>
              <a:avLst/>
              <a:gdLst/>
              <a:ahLst/>
              <a:cxnLst/>
              <a:rect l="l" t="t" r="r" b="b"/>
              <a:pathLst>
                <a:path w="13277" h="68070" extrusionOk="0">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4" name="Google Shape;284;p96"/>
            <p:cNvSpPr/>
            <p:nvPr/>
          </p:nvSpPr>
          <p:spPr>
            <a:xfrm rot="-5400000">
              <a:off x="12018641" y="6273739"/>
              <a:ext cx="45208" cy="51255"/>
            </a:xfrm>
            <a:custGeom>
              <a:avLst/>
              <a:gdLst/>
              <a:ahLst/>
              <a:cxnLst/>
              <a:rect l="l" t="t" r="r" b="b"/>
              <a:pathLst>
                <a:path w="45208" h="51255" extrusionOk="0">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5" name="Google Shape;285;p96"/>
            <p:cNvSpPr/>
            <p:nvPr/>
          </p:nvSpPr>
          <p:spPr>
            <a:xfrm rot="-5400000">
              <a:off x="12017163" y="6218687"/>
              <a:ext cx="48082" cy="51510"/>
            </a:xfrm>
            <a:custGeom>
              <a:avLst/>
              <a:gdLst/>
              <a:ahLst/>
              <a:cxnLst/>
              <a:rect l="l" t="t" r="r" b="b"/>
              <a:pathLst>
                <a:path w="48082" h="51510" extrusionOk="0">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sp>
        <p:nvSpPr>
          <p:cNvPr id="286" name="Google Shape;286;p96"/>
          <p:cNvSpPr txBox="1"/>
          <p:nvPr/>
        </p:nvSpPr>
        <p:spPr>
          <a:xfrm rot="-5400000">
            <a:off x="11250971" y="5290633"/>
            <a:ext cx="1567737" cy="110800"/>
          </a:xfrm>
          <a:prstGeom prst="rect">
            <a:avLst/>
          </a:prstGeom>
          <a:noFill/>
          <a:ln>
            <a:noFill/>
          </a:ln>
        </p:spPr>
        <p:txBody>
          <a:bodyPr spcFirstLastPara="1" wrap="square" lIns="0" tIns="0" rIns="0" bIns="0" anchor="b" anchorCtr="0">
            <a:spAutoFit/>
          </a:bodyPr>
          <a:lstStyle/>
          <a:p>
            <a:pPr marL="0" marR="0" lvl="0" indent="0" algn="l" rtl="0">
              <a:lnSpc>
                <a:spcPct val="90000"/>
              </a:lnSpc>
              <a:spcBef>
                <a:spcPts val="0"/>
              </a:spcBef>
              <a:spcAft>
                <a:spcPts val="0"/>
              </a:spcAft>
              <a:buNone/>
            </a:pPr>
            <a:r>
              <a:rPr lang="en-US" sz="800" b="0" i="0" u="none" strike="noStrike" cap="none">
                <a:solidFill>
                  <a:schemeClr val="lt1"/>
                </a:solidFill>
                <a:latin typeface="Calibri"/>
                <a:ea typeface="Calibri"/>
                <a:cs typeface="Calibri"/>
                <a:sym typeface="Calibri"/>
              </a:rPr>
              <a:t>Copyright © 202</a:t>
            </a:r>
            <a:r>
              <a:rPr lang="en-US" sz="800">
                <a:solidFill>
                  <a:schemeClr val="lt1"/>
                </a:solidFill>
                <a:latin typeface="Calibri"/>
                <a:ea typeface="Calibri"/>
                <a:cs typeface="Calibri"/>
                <a:sym typeface="Calibri"/>
              </a:rPr>
              <a:t>2</a:t>
            </a:r>
            <a:r>
              <a:rPr lang="en-US" sz="800" b="0" i="0" u="none" strike="noStrike" cap="none">
                <a:solidFill>
                  <a:schemeClr val="lt1"/>
                </a:solidFill>
                <a:latin typeface="Calibri"/>
                <a:ea typeface="Calibri"/>
                <a:cs typeface="Calibri"/>
                <a:sym typeface="Calibri"/>
              </a:rPr>
              <a:t>. All rights reserved.</a:t>
            </a:r>
            <a:endParaRPr/>
          </a:p>
        </p:txBody>
      </p:sp>
      <p:sp>
        <p:nvSpPr>
          <p:cNvPr id="287" name="Google Shape;287;p96"/>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Guides">
  <p:cSld name="Guides">
    <p:spTree>
      <p:nvGrpSpPr>
        <p:cNvPr id="1" name="Shape 288"/>
        <p:cNvGrpSpPr/>
        <p:nvPr/>
      </p:nvGrpSpPr>
      <p:grpSpPr>
        <a:xfrm>
          <a:off x="0" y="0"/>
          <a:ext cx="0" cy="0"/>
          <a:chOff x="0" y="0"/>
          <a:chExt cx="0" cy="0"/>
        </a:xfrm>
      </p:grpSpPr>
      <p:sp>
        <p:nvSpPr>
          <p:cNvPr id="289" name="Google Shape;289;p97"/>
          <p:cNvSpPr/>
          <p:nvPr/>
        </p:nvSpPr>
        <p:spPr>
          <a:xfrm>
            <a:off x="0" y="0"/>
            <a:ext cx="12193200" cy="6858000"/>
          </a:xfrm>
          <a:custGeom>
            <a:avLst/>
            <a:gdLst/>
            <a:ahLst/>
            <a:cxnLst/>
            <a:rect l="l" t="t" r="r" b="b"/>
            <a:pathLst>
              <a:path w="12193200" h="6858000" extrusionOk="0">
                <a:moveTo>
                  <a:pt x="566584" y="549276"/>
                </a:moveTo>
                <a:lnTo>
                  <a:pt x="566584" y="6308726"/>
                </a:lnTo>
                <a:lnTo>
                  <a:pt x="11641138" y="6308726"/>
                </a:lnTo>
                <a:lnTo>
                  <a:pt x="11641138" y="549276"/>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0000">
              <a:alpha val="4705"/>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90" name="Google Shape;290;p97"/>
          <p:cNvGrpSpPr/>
          <p:nvPr/>
        </p:nvGrpSpPr>
        <p:grpSpPr>
          <a:xfrm>
            <a:off x="-600" y="549275"/>
            <a:ext cx="12193200" cy="5759450"/>
            <a:chOff x="-600" y="549275"/>
            <a:chExt cx="12193200" cy="5759450"/>
          </a:xfrm>
        </p:grpSpPr>
        <p:cxnSp>
          <p:nvCxnSpPr>
            <p:cNvPr id="291" name="Google Shape;291;p97"/>
            <p:cNvCxnSpPr/>
            <p:nvPr/>
          </p:nvCxnSpPr>
          <p:spPr>
            <a:xfrm>
              <a:off x="-600" y="549275"/>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2" name="Google Shape;292;p97"/>
            <p:cNvCxnSpPr/>
            <p:nvPr/>
          </p:nvCxnSpPr>
          <p:spPr>
            <a:xfrm>
              <a:off x="-600" y="1072861"/>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3" name="Google Shape;293;p97"/>
            <p:cNvCxnSpPr/>
            <p:nvPr/>
          </p:nvCxnSpPr>
          <p:spPr>
            <a:xfrm>
              <a:off x="-600" y="1334654"/>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4" name="Google Shape;294;p97"/>
            <p:cNvCxnSpPr/>
            <p:nvPr/>
          </p:nvCxnSpPr>
          <p:spPr>
            <a:xfrm>
              <a:off x="-600" y="1596447"/>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5" name="Google Shape;295;p97"/>
            <p:cNvCxnSpPr/>
            <p:nvPr/>
          </p:nvCxnSpPr>
          <p:spPr>
            <a:xfrm>
              <a:off x="-600" y="1858240"/>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6" name="Google Shape;296;p97"/>
            <p:cNvCxnSpPr/>
            <p:nvPr/>
          </p:nvCxnSpPr>
          <p:spPr>
            <a:xfrm>
              <a:off x="-600" y="2120033"/>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7" name="Google Shape;297;p97"/>
            <p:cNvCxnSpPr/>
            <p:nvPr/>
          </p:nvCxnSpPr>
          <p:spPr>
            <a:xfrm>
              <a:off x="-600" y="2381826"/>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8" name="Google Shape;298;p97"/>
            <p:cNvCxnSpPr/>
            <p:nvPr/>
          </p:nvCxnSpPr>
          <p:spPr>
            <a:xfrm>
              <a:off x="-600" y="2643619"/>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9" name="Google Shape;299;p97"/>
            <p:cNvCxnSpPr/>
            <p:nvPr/>
          </p:nvCxnSpPr>
          <p:spPr>
            <a:xfrm>
              <a:off x="-600" y="2905412"/>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0" name="Google Shape;300;p97"/>
            <p:cNvCxnSpPr/>
            <p:nvPr/>
          </p:nvCxnSpPr>
          <p:spPr>
            <a:xfrm>
              <a:off x="-600" y="3167205"/>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1" name="Google Shape;301;p97"/>
            <p:cNvCxnSpPr/>
            <p:nvPr/>
          </p:nvCxnSpPr>
          <p:spPr>
            <a:xfrm>
              <a:off x="-600" y="3428998"/>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2" name="Google Shape;302;p97"/>
            <p:cNvCxnSpPr/>
            <p:nvPr/>
          </p:nvCxnSpPr>
          <p:spPr>
            <a:xfrm>
              <a:off x="-600" y="3690791"/>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3" name="Google Shape;303;p97"/>
            <p:cNvCxnSpPr/>
            <p:nvPr/>
          </p:nvCxnSpPr>
          <p:spPr>
            <a:xfrm>
              <a:off x="-600" y="3952584"/>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4" name="Google Shape;304;p97"/>
            <p:cNvCxnSpPr/>
            <p:nvPr/>
          </p:nvCxnSpPr>
          <p:spPr>
            <a:xfrm>
              <a:off x="-600" y="4214377"/>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5" name="Google Shape;305;p97"/>
            <p:cNvCxnSpPr/>
            <p:nvPr/>
          </p:nvCxnSpPr>
          <p:spPr>
            <a:xfrm>
              <a:off x="-600" y="4476170"/>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6" name="Google Shape;306;p97"/>
            <p:cNvCxnSpPr/>
            <p:nvPr/>
          </p:nvCxnSpPr>
          <p:spPr>
            <a:xfrm>
              <a:off x="-600" y="4737963"/>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7" name="Google Shape;307;p97"/>
            <p:cNvCxnSpPr/>
            <p:nvPr/>
          </p:nvCxnSpPr>
          <p:spPr>
            <a:xfrm>
              <a:off x="-600" y="4999756"/>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8" name="Google Shape;308;p97"/>
            <p:cNvCxnSpPr/>
            <p:nvPr/>
          </p:nvCxnSpPr>
          <p:spPr>
            <a:xfrm>
              <a:off x="-600" y="5261549"/>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9" name="Google Shape;309;p97"/>
            <p:cNvCxnSpPr/>
            <p:nvPr/>
          </p:nvCxnSpPr>
          <p:spPr>
            <a:xfrm>
              <a:off x="-600" y="5523342"/>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10" name="Google Shape;310;p97"/>
            <p:cNvCxnSpPr/>
            <p:nvPr/>
          </p:nvCxnSpPr>
          <p:spPr>
            <a:xfrm>
              <a:off x="-600" y="5785135"/>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11" name="Google Shape;311;p97"/>
            <p:cNvCxnSpPr/>
            <p:nvPr/>
          </p:nvCxnSpPr>
          <p:spPr>
            <a:xfrm>
              <a:off x="-600" y="811068"/>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12" name="Google Shape;312;p97"/>
            <p:cNvCxnSpPr/>
            <p:nvPr/>
          </p:nvCxnSpPr>
          <p:spPr>
            <a:xfrm>
              <a:off x="-600" y="6308725"/>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13" name="Google Shape;313;p97"/>
            <p:cNvCxnSpPr/>
            <p:nvPr/>
          </p:nvCxnSpPr>
          <p:spPr>
            <a:xfrm>
              <a:off x="-600" y="6046928"/>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grpSp>
      <p:sp>
        <p:nvSpPr>
          <p:cNvPr id="314" name="Google Shape;314;p97"/>
          <p:cNvSpPr/>
          <p:nvPr/>
        </p:nvSpPr>
        <p:spPr>
          <a:xfrm>
            <a:off x="550263" y="6308721"/>
            <a:ext cx="11090873" cy="261799"/>
          </a:xfrm>
          <a:prstGeom prst="rect">
            <a:avLst/>
          </a:prstGeom>
          <a:solidFill>
            <a:srgbClr val="FF0000">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5" name="Google Shape;315;p97"/>
          <p:cNvSpPr/>
          <p:nvPr/>
        </p:nvSpPr>
        <p:spPr>
          <a:xfrm>
            <a:off x="550864" y="1348221"/>
            <a:ext cx="11105556" cy="509202"/>
          </a:xfrm>
          <a:prstGeom prst="rect">
            <a:avLst/>
          </a:prstGeom>
          <a:solidFill>
            <a:srgbClr val="FF0000">
              <a:alpha val="4705"/>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6" name="Google Shape;316;p97"/>
          <p:cNvSpPr/>
          <p:nvPr/>
        </p:nvSpPr>
        <p:spPr>
          <a:xfrm>
            <a:off x="550863" y="2120033"/>
            <a:ext cx="11090275" cy="4188692"/>
          </a:xfrm>
          <a:custGeom>
            <a:avLst/>
            <a:gdLst/>
            <a:ahLst/>
            <a:cxnLst/>
            <a:rect l="l" t="t" r="r" b="b"/>
            <a:pathLst>
              <a:path w="10931999" h="5537797" extrusionOk="0">
                <a:moveTo>
                  <a:pt x="0" y="0"/>
                </a:moveTo>
                <a:lnTo>
                  <a:pt x="10931999" y="0"/>
                </a:lnTo>
                <a:lnTo>
                  <a:pt x="10931999" y="5537797"/>
                </a:lnTo>
                <a:lnTo>
                  <a:pt x="0" y="5537797"/>
                </a:lnTo>
                <a:close/>
              </a:path>
            </a:pathLst>
          </a:custGeom>
          <a:noFill/>
          <a:ln w="9525" cap="flat" cmpd="sng">
            <a:solidFill>
              <a:schemeClr val="dk2">
                <a:alpha val="34901"/>
              </a:schemeClr>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None/>
            </a:pPr>
            <a:endParaRPr sz="1200">
              <a:solidFill>
                <a:schemeClr val="lt1"/>
              </a:solidFill>
              <a:latin typeface="Calibri"/>
              <a:ea typeface="Calibri"/>
              <a:cs typeface="Calibri"/>
              <a:sym typeface="Calibri"/>
            </a:endParaRPr>
          </a:p>
        </p:txBody>
      </p:sp>
      <p:grpSp>
        <p:nvGrpSpPr>
          <p:cNvPr id="317" name="Google Shape;317;p97"/>
          <p:cNvGrpSpPr/>
          <p:nvPr/>
        </p:nvGrpSpPr>
        <p:grpSpPr>
          <a:xfrm>
            <a:off x="1215339" y="1857423"/>
            <a:ext cx="9763000" cy="4458091"/>
            <a:chOff x="1215339" y="549274"/>
            <a:chExt cx="9763000" cy="5759450"/>
          </a:xfrm>
        </p:grpSpPr>
        <p:sp>
          <p:nvSpPr>
            <p:cNvPr id="318" name="Google Shape;318;p97"/>
            <p:cNvSpPr/>
            <p:nvPr/>
          </p:nvSpPr>
          <p:spPr>
            <a:xfrm>
              <a:off x="6900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9" name="Google Shape;319;p97"/>
            <p:cNvSpPr/>
            <p:nvPr/>
          </p:nvSpPr>
          <p:spPr>
            <a:xfrm>
              <a:off x="8795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0" name="Google Shape;320;p97"/>
            <p:cNvSpPr/>
            <p:nvPr/>
          </p:nvSpPr>
          <p:spPr>
            <a:xfrm>
              <a:off x="78478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1" name="Google Shape;321;p97"/>
            <p:cNvSpPr/>
            <p:nvPr/>
          </p:nvSpPr>
          <p:spPr>
            <a:xfrm>
              <a:off x="97428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2" name="Google Shape;322;p97"/>
            <p:cNvSpPr/>
            <p:nvPr/>
          </p:nvSpPr>
          <p:spPr>
            <a:xfrm>
              <a:off x="10690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3" name="Google Shape;323;p97"/>
            <p:cNvSpPr/>
            <p:nvPr/>
          </p:nvSpPr>
          <p:spPr>
            <a:xfrm>
              <a:off x="5952839" y="549274"/>
              <a:ext cx="288000" cy="5759450"/>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4" name="Google Shape;324;p97"/>
            <p:cNvSpPr/>
            <p:nvPr/>
          </p:nvSpPr>
          <p:spPr>
            <a:xfrm>
              <a:off x="1215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5" name="Google Shape;325;p97"/>
            <p:cNvSpPr/>
            <p:nvPr/>
          </p:nvSpPr>
          <p:spPr>
            <a:xfrm>
              <a:off x="21628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6" name="Google Shape;326;p97"/>
            <p:cNvSpPr/>
            <p:nvPr/>
          </p:nvSpPr>
          <p:spPr>
            <a:xfrm>
              <a:off x="3110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7" name="Google Shape;327;p97"/>
            <p:cNvSpPr/>
            <p:nvPr/>
          </p:nvSpPr>
          <p:spPr>
            <a:xfrm>
              <a:off x="40578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8" name="Google Shape;328;p97"/>
            <p:cNvSpPr/>
            <p:nvPr/>
          </p:nvSpPr>
          <p:spPr>
            <a:xfrm>
              <a:off x="5005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329" name="Google Shape;329;p97"/>
          <p:cNvSpPr txBox="1"/>
          <p:nvPr/>
        </p:nvSpPr>
        <p:spPr>
          <a:xfrm>
            <a:off x="550862" y="6309543"/>
            <a:ext cx="9030915" cy="277705"/>
          </a:xfrm>
          <a:prstGeom prst="rect">
            <a:avLst/>
          </a:prstGeom>
          <a:noFill/>
          <a:ln>
            <a:noFill/>
          </a:ln>
        </p:spPr>
        <p:txBody>
          <a:bodyPr spcFirstLastPara="1" wrap="square" lIns="0" tIns="0" rIns="0" bIns="0" anchor="b" anchorCtr="0">
            <a:spAutoFit/>
          </a:bodyPr>
          <a:lstStyle/>
          <a:p>
            <a:pPr marL="0" marR="0" lvl="0" indent="0" algn="l" rtl="0">
              <a:lnSpc>
                <a:spcPct val="90000"/>
              </a:lnSpc>
              <a:spcBef>
                <a:spcPts val="0"/>
              </a:spcBef>
              <a:spcAft>
                <a:spcPts val="0"/>
              </a:spcAft>
              <a:buClr>
                <a:srgbClr val="7F7F7F"/>
              </a:buClr>
              <a:buSzPts val="1000"/>
              <a:buFont typeface="Calibri"/>
              <a:buNone/>
            </a:pPr>
            <a:r>
              <a:rPr lang="en-US" sz="1000" b="0" i="0" u="none" strike="noStrike" cap="none">
                <a:solidFill>
                  <a:srgbClr val="7F7F7F"/>
                </a:solidFill>
                <a:latin typeface="Calibri"/>
                <a:ea typeface="Calibri"/>
                <a:cs typeface="Calibri"/>
                <a:sym typeface="Calibri"/>
              </a:rPr>
              <a:t>Footnotes/Notes</a:t>
            </a:r>
            <a:endParaRPr/>
          </a:p>
          <a:p>
            <a:pPr marL="0" marR="0" lvl="0" indent="0" algn="l" rtl="0">
              <a:lnSpc>
                <a:spcPct val="90000"/>
              </a:lnSpc>
              <a:spcBef>
                <a:spcPts val="0"/>
              </a:spcBef>
              <a:spcAft>
                <a:spcPts val="0"/>
              </a:spcAft>
              <a:buClr>
                <a:srgbClr val="7F7F7F"/>
              </a:buClr>
              <a:buSzPts val="1000"/>
              <a:buFont typeface="Calibri"/>
              <a:buNone/>
            </a:pPr>
            <a:r>
              <a:rPr lang="en-US" sz="1000" b="0" i="0" u="none" strike="noStrike" cap="none">
                <a:solidFill>
                  <a:srgbClr val="7F7F7F"/>
                </a:solidFill>
                <a:latin typeface="Calibri"/>
                <a:ea typeface="Calibri"/>
                <a:cs typeface="Calibri"/>
                <a:sym typeface="Calibri"/>
              </a:rPr>
              <a:t>Source: Include a source here</a:t>
            </a:r>
            <a:endParaRPr/>
          </a:p>
        </p:txBody>
      </p:sp>
      <p:sp>
        <p:nvSpPr>
          <p:cNvPr id="330" name="Google Shape;330;p97"/>
          <p:cNvSpPr txBox="1">
            <a:spLocks noGrp="1"/>
          </p:cNvSpPr>
          <p:nvPr>
            <p:ph type="sldNum" idx="12"/>
          </p:nvPr>
        </p:nvSpPr>
        <p:spPr>
          <a:xfrm>
            <a:off x="11490153" y="6450225"/>
            <a:ext cx="150682" cy="153888"/>
          </a:xfrm>
          <a:prstGeom prst="rect">
            <a:avLst/>
          </a:prstGeom>
          <a:noFill/>
          <a:ln>
            <a:noFill/>
          </a:ln>
        </p:spPr>
        <p:txBody>
          <a:bodyPr spcFirstLastPara="1" wrap="square" lIns="0" tIns="0" rIns="0" bIns="0" anchor="b" anchorCtr="0">
            <a:spAutoFit/>
          </a:bodyPr>
          <a:lstStyle>
            <a:lvl1pPr marL="0" lvl="0" indent="0" algn="r">
              <a:spcBef>
                <a:spcPts val="0"/>
              </a:spcBef>
              <a:buNone/>
              <a:defRPr sz="1000" b="0" i="0" u="none" strike="noStrike" cap="none">
                <a:solidFill>
                  <a:srgbClr val="7F7F7F"/>
                </a:solidFill>
                <a:latin typeface="Calibri"/>
                <a:ea typeface="Calibri"/>
                <a:cs typeface="Calibri"/>
                <a:sym typeface="Calibri"/>
              </a:defRPr>
            </a:lvl1pPr>
            <a:lvl2pPr marL="0" lvl="1" indent="0" algn="r">
              <a:spcBef>
                <a:spcPts val="0"/>
              </a:spcBef>
              <a:buNone/>
              <a:defRPr sz="1000" b="0" i="0" u="none" strike="noStrike" cap="none">
                <a:solidFill>
                  <a:srgbClr val="7F7F7F"/>
                </a:solidFill>
                <a:latin typeface="Calibri"/>
                <a:ea typeface="Calibri"/>
                <a:cs typeface="Calibri"/>
                <a:sym typeface="Calibri"/>
              </a:defRPr>
            </a:lvl2pPr>
            <a:lvl3pPr marL="0" lvl="2" indent="0" algn="r">
              <a:spcBef>
                <a:spcPts val="0"/>
              </a:spcBef>
              <a:buNone/>
              <a:defRPr sz="1000" b="0" i="0" u="none" strike="noStrike" cap="none">
                <a:solidFill>
                  <a:srgbClr val="7F7F7F"/>
                </a:solidFill>
                <a:latin typeface="Calibri"/>
                <a:ea typeface="Calibri"/>
                <a:cs typeface="Calibri"/>
                <a:sym typeface="Calibri"/>
              </a:defRPr>
            </a:lvl3pPr>
            <a:lvl4pPr marL="0" lvl="3" indent="0" algn="r">
              <a:spcBef>
                <a:spcPts val="0"/>
              </a:spcBef>
              <a:buNone/>
              <a:defRPr sz="1000" b="0" i="0" u="none" strike="noStrike" cap="none">
                <a:solidFill>
                  <a:srgbClr val="7F7F7F"/>
                </a:solidFill>
                <a:latin typeface="Calibri"/>
                <a:ea typeface="Calibri"/>
                <a:cs typeface="Calibri"/>
                <a:sym typeface="Calibri"/>
              </a:defRPr>
            </a:lvl4pPr>
            <a:lvl5pPr marL="0" lvl="4" indent="0" algn="r">
              <a:spcBef>
                <a:spcPts val="0"/>
              </a:spcBef>
              <a:buNone/>
              <a:defRPr sz="1000" b="0" i="0" u="none" strike="noStrike" cap="none">
                <a:solidFill>
                  <a:srgbClr val="7F7F7F"/>
                </a:solidFill>
                <a:latin typeface="Calibri"/>
                <a:ea typeface="Calibri"/>
                <a:cs typeface="Calibri"/>
                <a:sym typeface="Calibri"/>
              </a:defRPr>
            </a:lvl5pPr>
            <a:lvl6pPr marL="0" lvl="5" indent="0" algn="r">
              <a:spcBef>
                <a:spcPts val="0"/>
              </a:spcBef>
              <a:buNone/>
              <a:defRPr sz="1000" b="0" i="0" u="none" strike="noStrike" cap="none">
                <a:solidFill>
                  <a:srgbClr val="7F7F7F"/>
                </a:solidFill>
                <a:latin typeface="Calibri"/>
                <a:ea typeface="Calibri"/>
                <a:cs typeface="Calibri"/>
                <a:sym typeface="Calibri"/>
              </a:defRPr>
            </a:lvl6pPr>
            <a:lvl7pPr marL="0" lvl="6" indent="0" algn="r">
              <a:spcBef>
                <a:spcPts val="0"/>
              </a:spcBef>
              <a:buNone/>
              <a:defRPr sz="1000" b="0" i="0" u="none" strike="noStrike" cap="none">
                <a:solidFill>
                  <a:srgbClr val="7F7F7F"/>
                </a:solidFill>
                <a:latin typeface="Calibri"/>
                <a:ea typeface="Calibri"/>
                <a:cs typeface="Calibri"/>
                <a:sym typeface="Calibri"/>
              </a:defRPr>
            </a:lvl7pPr>
            <a:lvl8pPr marL="0" lvl="7" indent="0" algn="r">
              <a:spcBef>
                <a:spcPts val="0"/>
              </a:spcBef>
              <a:buNone/>
              <a:defRPr sz="1000" b="0" i="0" u="none" strike="noStrike" cap="none">
                <a:solidFill>
                  <a:srgbClr val="7F7F7F"/>
                </a:solidFill>
                <a:latin typeface="Calibri"/>
                <a:ea typeface="Calibri"/>
                <a:cs typeface="Calibri"/>
                <a:sym typeface="Calibri"/>
              </a:defRPr>
            </a:lvl8pPr>
            <a:lvl9pPr marL="0" lvl="8" indent="0" algn="r">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331" name="Google Shape;331;p97"/>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332" name="Google Shape;332;p97"/>
          <p:cNvGrpSpPr/>
          <p:nvPr/>
        </p:nvGrpSpPr>
        <p:grpSpPr>
          <a:xfrm>
            <a:off x="550864" y="6156603"/>
            <a:ext cx="11089971" cy="55199"/>
            <a:chOff x="550864" y="6156603"/>
            <a:chExt cx="11089971" cy="55199"/>
          </a:xfrm>
        </p:grpSpPr>
        <p:sp>
          <p:nvSpPr>
            <p:cNvPr id="333" name="Google Shape;333;p97"/>
            <p:cNvSpPr/>
            <p:nvPr/>
          </p:nvSpPr>
          <p:spPr>
            <a:xfrm>
              <a:off x="550864" y="6156603"/>
              <a:ext cx="1983600" cy="55199"/>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4" name="Google Shape;334;p97"/>
            <p:cNvSpPr/>
            <p:nvPr/>
          </p:nvSpPr>
          <p:spPr>
            <a:xfrm>
              <a:off x="5104050" y="6156603"/>
              <a:ext cx="1983600" cy="55199"/>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5" name="Google Shape;335;p97"/>
            <p:cNvSpPr/>
            <p:nvPr/>
          </p:nvSpPr>
          <p:spPr>
            <a:xfrm>
              <a:off x="7380643" y="6156603"/>
              <a:ext cx="1983600" cy="55199"/>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6" name="Google Shape;336;p97"/>
            <p:cNvSpPr/>
            <p:nvPr/>
          </p:nvSpPr>
          <p:spPr>
            <a:xfrm>
              <a:off x="9657235" y="6156603"/>
              <a:ext cx="1983600" cy="55199"/>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7" name="Google Shape;337;p97"/>
            <p:cNvSpPr/>
            <p:nvPr/>
          </p:nvSpPr>
          <p:spPr>
            <a:xfrm>
              <a:off x="2827457" y="6156603"/>
              <a:ext cx="1983600" cy="55199"/>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38"/>
        <p:cNvGrpSpPr/>
        <p:nvPr/>
      </p:nvGrpSpPr>
      <p:grpSpPr>
        <a:xfrm>
          <a:off x="0" y="0"/>
          <a:ext cx="0" cy="0"/>
          <a:chOff x="0" y="0"/>
          <a:chExt cx="0" cy="0"/>
        </a:xfrm>
      </p:grpSpPr>
      <p:sp>
        <p:nvSpPr>
          <p:cNvPr id="339" name="Google Shape;339;p98"/>
          <p:cNvSpPr txBox="1">
            <a:spLocks noGrp="1"/>
          </p:cNvSpPr>
          <p:nvPr>
            <p:ph type="ftr" idx="11"/>
          </p:nvPr>
        </p:nvSpPr>
        <p:spPr>
          <a:xfrm>
            <a:off x="550862" y="6450225"/>
            <a:ext cx="6916738" cy="153888"/>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0" name="Google Shape;340;p98"/>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341" name="Google Shape;341;p98"/>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2" name="Google Shape;342;p98"/>
          <p:cNvSpPr txBox="1">
            <a:spLocks noGrp="1"/>
          </p:cNvSpPr>
          <p:nvPr>
            <p:ph type="body" idx="1"/>
          </p:nvPr>
        </p:nvSpPr>
        <p:spPr>
          <a:xfrm>
            <a:off x="550862" y="998828"/>
            <a:ext cx="11089972" cy="292388"/>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2"/>
              </a:buClr>
              <a:buSzPts val="2000"/>
              <a:buNone/>
              <a:defRPr sz="2000">
                <a:solidFill>
                  <a:schemeClr val="dk2"/>
                </a:solidFill>
                <a:latin typeface="Libre Franklin"/>
                <a:ea typeface="Libre Franklin"/>
                <a:cs typeface="Libre Franklin"/>
                <a:sym typeface="Libre Franklin"/>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343"/>
        <p:cNvGrpSpPr/>
        <p:nvPr/>
      </p:nvGrpSpPr>
      <p:grpSpPr>
        <a:xfrm>
          <a:off x="0" y="0"/>
          <a:ext cx="0" cy="0"/>
          <a:chOff x="0" y="0"/>
          <a:chExt cx="0" cy="0"/>
        </a:xfrm>
      </p:grpSpPr>
      <p:sp>
        <p:nvSpPr>
          <p:cNvPr id="344" name="Google Shape;344;p99"/>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5" name="Google Shape;345;p99"/>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6" name="Google Shape;346;p99"/>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lvl="0" indent="0" algn="r">
              <a:lnSpc>
                <a:spcPct val="90000"/>
              </a:lnSpc>
              <a:spcBef>
                <a:spcPts val="0"/>
              </a:spcBef>
              <a:buNone/>
              <a:defRPr/>
            </a:lvl1pPr>
            <a:lvl2pPr marL="0" lvl="1" indent="0" algn="r">
              <a:lnSpc>
                <a:spcPct val="90000"/>
              </a:lnSpc>
              <a:spcBef>
                <a:spcPts val="0"/>
              </a:spcBef>
              <a:buNone/>
              <a:defRPr/>
            </a:lvl2pPr>
            <a:lvl3pPr marL="0" lvl="2" indent="0" algn="r">
              <a:lnSpc>
                <a:spcPct val="90000"/>
              </a:lnSpc>
              <a:spcBef>
                <a:spcPts val="0"/>
              </a:spcBef>
              <a:buNone/>
              <a:defRPr/>
            </a:lvl3pPr>
            <a:lvl4pPr marL="0" lvl="3" indent="0" algn="r">
              <a:lnSpc>
                <a:spcPct val="90000"/>
              </a:lnSpc>
              <a:spcBef>
                <a:spcPts val="0"/>
              </a:spcBef>
              <a:buNone/>
              <a:defRPr/>
            </a:lvl4pPr>
            <a:lvl5pPr marL="0" lvl="4" indent="0" algn="r">
              <a:lnSpc>
                <a:spcPct val="90000"/>
              </a:lnSpc>
              <a:spcBef>
                <a:spcPts val="0"/>
              </a:spcBef>
              <a:buNone/>
              <a:defRPr/>
            </a:lvl5pPr>
            <a:lvl6pPr marL="0" lvl="5" indent="0" algn="r">
              <a:lnSpc>
                <a:spcPct val="90000"/>
              </a:lnSpc>
              <a:spcBef>
                <a:spcPts val="0"/>
              </a:spcBef>
              <a:buNone/>
              <a:defRPr/>
            </a:lvl6pPr>
            <a:lvl7pPr marL="0" lvl="6" indent="0" algn="r">
              <a:lnSpc>
                <a:spcPct val="90000"/>
              </a:lnSpc>
              <a:spcBef>
                <a:spcPts val="0"/>
              </a:spcBef>
              <a:buNone/>
              <a:defRPr/>
            </a:lvl7pPr>
            <a:lvl8pPr marL="0" lvl="7" indent="0" algn="r">
              <a:lnSpc>
                <a:spcPct val="90000"/>
              </a:lnSpc>
              <a:spcBef>
                <a:spcPts val="0"/>
              </a:spcBef>
              <a:buNone/>
              <a:defRPr/>
            </a:lvl8pPr>
            <a:lvl9pPr marL="0" lvl="8" indent="0" algn="r">
              <a:lnSpc>
                <a:spcPct val="90000"/>
              </a:lnSpc>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Subtitle Layout">
  <p:cSld name="Title+Subtitle Layout">
    <p:spTree>
      <p:nvGrpSpPr>
        <p:cNvPr id="1" name="Shape 71"/>
        <p:cNvGrpSpPr/>
        <p:nvPr/>
      </p:nvGrpSpPr>
      <p:grpSpPr>
        <a:xfrm>
          <a:off x="0" y="0"/>
          <a:ext cx="0" cy="0"/>
          <a:chOff x="0" y="0"/>
          <a:chExt cx="0" cy="0"/>
        </a:xfrm>
      </p:grpSpPr>
      <p:sp>
        <p:nvSpPr>
          <p:cNvPr id="72" name="Google Shape;72;p76"/>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76"/>
          <p:cNvSpPr txBox="1">
            <a:spLocks noGrp="1"/>
          </p:cNvSpPr>
          <p:nvPr>
            <p:ph type="sldNum" idx="12"/>
          </p:nvPr>
        </p:nvSpPr>
        <p:spPr>
          <a:xfrm>
            <a:off x="11490153" y="6450225"/>
            <a:ext cx="150682" cy="153888"/>
          </a:xfrm>
          <a:prstGeom prst="rect">
            <a:avLst/>
          </a:prstGeom>
          <a:noFill/>
          <a:ln>
            <a:noFill/>
          </a:ln>
        </p:spPr>
        <p:txBody>
          <a:bodyPr spcFirstLastPara="1" wrap="square" lIns="0" tIns="0" rIns="0" bIns="0" anchor="b" anchorCtr="0">
            <a:spAutoFit/>
          </a:bodyPr>
          <a:lstStyle>
            <a:lvl1pPr marL="0" lvl="0" indent="0" algn="r">
              <a:spcBef>
                <a:spcPts val="0"/>
              </a:spcBef>
              <a:buNone/>
              <a:defRPr sz="1000" b="0" i="0" u="none" strike="noStrike" cap="none">
                <a:solidFill>
                  <a:srgbClr val="7F7F7F"/>
                </a:solidFill>
                <a:latin typeface="Calibri"/>
                <a:ea typeface="Calibri"/>
                <a:cs typeface="Calibri"/>
                <a:sym typeface="Calibri"/>
              </a:defRPr>
            </a:lvl1pPr>
            <a:lvl2pPr marL="0" lvl="1" indent="0" algn="r">
              <a:spcBef>
                <a:spcPts val="0"/>
              </a:spcBef>
              <a:buNone/>
              <a:defRPr sz="1000" b="0" i="0" u="none" strike="noStrike" cap="none">
                <a:solidFill>
                  <a:srgbClr val="7F7F7F"/>
                </a:solidFill>
                <a:latin typeface="Calibri"/>
                <a:ea typeface="Calibri"/>
                <a:cs typeface="Calibri"/>
                <a:sym typeface="Calibri"/>
              </a:defRPr>
            </a:lvl2pPr>
            <a:lvl3pPr marL="0" lvl="2" indent="0" algn="r">
              <a:spcBef>
                <a:spcPts val="0"/>
              </a:spcBef>
              <a:buNone/>
              <a:defRPr sz="1000" b="0" i="0" u="none" strike="noStrike" cap="none">
                <a:solidFill>
                  <a:srgbClr val="7F7F7F"/>
                </a:solidFill>
                <a:latin typeface="Calibri"/>
                <a:ea typeface="Calibri"/>
                <a:cs typeface="Calibri"/>
                <a:sym typeface="Calibri"/>
              </a:defRPr>
            </a:lvl3pPr>
            <a:lvl4pPr marL="0" lvl="3" indent="0" algn="r">
              <a:spcBef>
                <a:spcPts val="0"/>
              </a:spcBef>
              <a:buNone/>
              <a:defRPr sz="1000" b="0" i="0" u="none" strike="noStrike" cap="none">
                <a:solidFill>
                  <a:srgbClr val="7F7F7F"/>
                </a:solidFill>
                <a:latin typeface="Calibri"/>
                <a:ea typeface="Calibri"/>
                <a:cs typeface="Calibri"/>
                <a:sym typeface="Calibri"/>
              </a:defRPr>
            </a:lvl4pPr>
            <a:lvl5pPr marL="0" lvl="4" indent="0" algn="r">
              <a:spcBef>
                <a:spcPts val="0"/>
              </a:spcBef>
              <a:buNone/>
              <a:defRPr sz="1000" b="0" i="0" u="none" strike="noStrike" cap="none">
                <a:solidFill>
                  <a:srgbClr val="7F7F7F"/>
                </a:solidFill>
                <a:latin typeface="Calibri"/>
                <a:ea typeface="Calibri"/>
                <a:cs typeface="Calibri"/>
                <a:sym typeface="Calibri"/>
              </a:defRPr>
            </a:lvl5pPr>
            <a:lvl6pPr marL="0" lvl="5" indent="0" algn="r">
              <a:spcBef>
                <a:spcPts val="0"/>
              </a:spcBef>
              <a:buNone/>
              <a:defRPr sz="1000" b="0" i="0" u="none" strike="noStrike" cap="none">
                <a:solidFill>
                  <a:srgbClr val="7F7F7F"/>
                </a:solidFill>
                <a:latin typeface="Calibri"/>
                <a:ea typeface="Calibri"/>
                <a:cs typeface="Calibri"/>
                <a:sym typeface="Calibri"/>
              </a:defRPr>
            </a:lvl6pPr>
            <a:lvl7pPr marL="0" lvl="6" indent="0" algn="r">
              <a:spcBef>
                <a:spcPts val="0"/>
              </a:spcBef>
              <a:buNone/>
              <a:defRPr sz="1000" b="0" i="0" u="none" strike="noStrike" cap="none">
                <a:solidFill>
                  <a:srgbClr val="7F7F7F"/>
                </a:solidFill>
                <a:latin typeface="Calibri"/>
                <a:ea typeface="Calibri"/>
                <a:cs typeface="Calibri"/>
                <a:sym typeface="Calibri"/>
              </a:defRPr>
            </a:lvl7pPr>
            <a:lvl8pPr marL="0" lvl="7" indent="0" algn="r">
              <a:spcBef>
                <a:spcPts val="0"/>
              </a:spcBef>
              <a:buNone/>
              <a:defRPr sz="1000" b="0" i="0" u="none" strike="noStrike" cap="none">
                <a:solidFill>
                  <a:srgbClr val="7F7F7F"/>
                </a:solidFill>
                <a:latin typeface="Calibri"/>
                <a:ea typeface="Calibri"/>
                <a:cs typeface="Calibri"/>
                <a:sym typeface="Calibri"/>
              </a:defRPr>
            </a:lvl8pPr>
            <a:lvl9pPr marL="0" lvl="8" indent="0" algn="r">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74" name="Google Shape;74;p76"/>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atin typeface="Franklin Gothic"/>
                <a:ea typeface="Franklin Gothic"/>
                <a:cs typeface="Franklin Gothic"/>
                <a:sym typeface="Franklin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76"/>
          <p:cNvSpPr txBox="1">
            <a:spLocks noGrp="1"/>
          </p:cNvSpPr>
          <p:nvPr>
            <p:ph type="body" idx="1"/>
          </p:nvPr>
        </p:nvSpPr>
        <p:spPr>
          <a:xfrm>
            <a:off x="550862" y="1028324"/>
            <a:ext cx="11089972" cy="292388"/>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rgbClr val="6D90F8"/>
              </a:buClr>
              <a:buSzPts val="2000"/>
              <a:buNone/>
              <a:defRPr sz="2000">
                <a:solidFill>
                  <a:srgbClr val="6D90F8"/>
                </a:solidFill>
                <a:latin typeface="Libre Franklin"/>
                <a:ea typeface="Libre Franklin"/>
                <a:cs typeface="Libre Franklin"/>
                <a:sym typeface="Libre Franklin"/>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88"/>
        <p:cNvGrpSpPr/>
        <p:nvPr/>
      </p:nvGrpSpPr>
      <p:grpSpPr>
        <a:xfrm>
          <a:off x="0" y="0"/>
          <a:ext cx="0" cy="0"/>
          <a:chOff x="0" y="0"/>
          <a:chExt cx="0" cy="0"/>
        </a:xfrm>
      </p:grpSpPr>
      <p:sp>
        <p:nvSpPr>
          <p:cNvPr id="89" name="Google Shape;89;p78"/>
          <p:cNvSpPr/>
          <p:nvPr/>
        </p:nvSpPr>
        <p:spPr>
          <a:xfrm>
            <a:off x="0" y="-1"/>
            <a:ext cx="4059776" cy="6857999"/>
          </a:xfrm>
          <a:prstGeom prst="rect">
            <a:avLst/>
          </a:pr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90" name="Google Shape;90;p78"/>
          <p:cNvSpPr txBox="1">
            <a:spLocks noGrp="1"/>
          </p:cNvSpPr>
          <p:nvPr>
            <p:ph type="title"/>
          </p:nvPr>
        </p:nvSpPr>
        <p:spPr>
          <a:xfrm>
            <a:off x="549232" y="562841"/>
            <a:ext cx="3077171" cy="837152"/>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 name="Google Shape;91;p78"/>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92" name="Google Shape;92;p78"/>
          <p:cNvCxnSpPr/>
          <p:nvPr/>
        </p:nvCxnSpPr>
        <p:spPr>
          <a:xfrm>
            <a:off x="539400" y="484910"/>
            <a:ext cx="540000" cy="0"/>
          </a:xfrm>
          <a:prstGeom prst="straightConnector1">
            <a:avLst/>
          </a:prstGeom>
          <a:noFill/>
          <a:ln w="38100" cap="flat" cmpd="sng">
            <a:solidFill>
              <a:schemeClr val="dk2"/>
            </a:solidFill>
            <a:prstDash val="solid"/>
            <a:miter lim="800000"/>
            <a:headEnd type="none" w="sm" len="sm"/>
            <a:tailEnd type="none" w="sm" len="sm"/>
          </a:ln>
        </p:spPr>
      </p:cxnSp>
      <p:sp>
        <p:nvSpPr>
          <p:cNvPr id="93" name="Google Shape;93;p78"/>
          <p:cNvSpPr txBox="1">
            <a:spLocks noGrp="1"/>
          </p:cNvSpPr>
          <p:nvPr>
            <p:ph type="ftr" idx="11"/>
          </p:nvPr>
        </p:nvSpPr>
        <p:spPr>
          <a:xfrm>
            <a:off x="4349577" y="644529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Slide (Option 2)">
  <p:cSld name="Title Slide (Option 2)">
    <p:spTree>
      <p:nvGrpSpPr>
        <p:cNvPr id="1" name="Shape 181"/>
        <p:cNvGrpSpPr/>
        <p:nvPr/>
      </p:nvGrpSpPr>
      <p:grpSpPr>
        <a:xfrm>
          <a:off x="0" y="0"/>
          <a:ext cx="0" cy="0"/>
          <a:chOff x="0" y="0"/>
          <a:chExt cx="0" cy="0"/>
        </a:xfrm>
      </p:grpSpPr>
      <p:pic>
        <p:nvPicPr>
          <p:cNvPr id="182" name="Google Shape;182;p87" descr="A large body of water with a city in the background&#10;&#10;Description automatically generated"/>
          <p:cNvPicPr preferRelativeResize="0"/>
          <p:nvPr/>
        </p:nvPicPr>
        <p:blipFill rotWithShape="1">
          <a:blip r:embed="rId2">
            <a:alphaModFix/>
          </a:blip>
          <a:srcRect l="2214" t="3933" r="2214" b="3933"/>
          <a:stretch/>
        </p:blipFill>
        <p:spPr>
          <a:xfrm>
            <a:off x="269998" y="270000"/>
            <a:ext cx="11652001" cy="6318000"/>
          </a:xfrm>
          <a:prstGeom prst="rect">
            <a:avLst/>
          </a:prstGeom>
          <a:noFill/>
          <a:ln>
            <a:noFill/>
          </a:ln>
        </p:spPr>
      </p:pic>
      <p:sp>
        <p:nvSpPr>
          <p:cNvPr id="183" name="Google Shape;183;p87"/>
          <p:cNvSpPr/>
          <p:nvPr/>
        </p:nvSpPr>
        <p:spPr>
          <a:xfrm>
            <a:off x="536448" y="540000"/>
            <a:ext cx="6363891" cy="6318000"/>
          </a:xfrm>
          <a:prstGeom prst="rect">
            <a:avLst/>
          </a:prstGeom>
          <a:gradFill>
            <a:gsLst>
              <a:gs pos="0">
                <a:srgbClr val="062379"/>
              </a:gs>
              <a:gs pos="26000">
                <a:srgbClr val="0934B6">
                  <a:alpha val="89803"/>
                </a:srgbClr>
              </a:gs>
              <a:gs pos="64000">
                <a:srgbClr val="036DFF">
                  <a:alpha val="80000"/>
                </a:srgbClr>
              </a:gs>
              <a:gs pos="100000">
                <a:srgbClr val="43E1D3">
                  <a:alpha val="89803"/>
                </a:srgbClr>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4" name="Google Shape;184;p87"/>
          <p:cNvSpPr txBox="1">
            <a:spLocks noGrp="1"/>
          </p:cNvSpPr>
          <p:nvPr>
            <p:ph type="ctrTitle"/>
          </p:nvPr>
        </p:nvSpPr>
        <p:spPr>
          <a:xfrm>
            <a:off x="902896" y="3066686"/>
            <a:ext cx="5337943" cy="1231106"/>
          </a:xfrm>
          <a:prstGeom prst="rect">
            <a:avLst/>
          </a:prstGeom>
          <a:noFill/>
          <a:ln>
            <a:noFill/>
          </a:ln>
        </p:spPr>
        <p:txBody>
          <a:bodyPr spcFirstLastPara="1" wrap="square" lIns="0" tIns="0" rIns="0" bIns="0" anchor="b" anchorCtr="0">
            <a:spAutoFit/>
          </a:bodyPr>
          <a:lstStyle>
            <a:lvl1pPr lvl="0" algn="l">
              <a:lnSpc>
                <a:spcPct val="90000"/>
              </a:lnSpc>
              <a:spcBef>
                <a:spcPts val="0"/>
              </a:spcBef>
              <a:spcAft>
                <a:spcPts val="0"/>
              </a:spcAft>
              <a:buClr>
                <a:schemeClr val="lt1"/>
              </a:buClr>
              <a:buSzPts val="5000"/>
              <a:buFont typeface="Franklin Gothic"/>
              <a:buNone/>
              <a:defRPr sz="5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5" name="Google Shape;185;p87"/>
          <p:cNvSpPr txBox="1">
            <a:spLocks noGrp="1"/>
          </p:cNvSpPr>
          <p:nvPr>
            <p:ph type="subTitle" idx="1"/>
          </p:nvPr>
        </p:nvSpPr>
        <p:spPr>
          <a:xfrm>
            <a:off x="902896" y="4348579"/>
            <a:ext cx="5337943" cy="292388"/>
          </a:xfrm>
          <a:prstGeom prst="rect">
            <a:avLst/>
          </a:prstGeom>
          <a:noFill/>
          <a:ln>
            <a:noFill/>
          </a:ln>
        </p:spPr>
        <p:txBody>
          <a:bodyPr spcFirstLastPara="1" wrap="square" lIns="0" tIns="0" rIns="0" bIns="0" anchor="t" anchorCtr="0">
            <a:spAutoFit/>
          </a:bodyPr>
          <a:lstStyle>
            <a:lvl1pPr lvl="0" algn="l">
              <a:lnSpc>
                <a:spcPct val="95000"/>
              </a:lnSpc>
              <a:spcBef>
                <a:spcPts val="1000"/>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500"/>
              </a:spcBef>
              <a:spcAft>
                <a:spcPts val="0"/>
              </a:spcAft>
              <a:buSzPts val="1620"/>
              <a:buChar char="▪"/>
              <a:defRPr/>
            </a:lvl2pPr>
            <a:lvl3pPr lvl="2" algn="l">
              <a:lnSpc>
                <a:spcPct val="95000"/>
              </a:lnSpc>
              <a:spcBef>
                <a:spcPts val="300"/>
              </a:spcBef>
              <a:spcAft>
                <a:spcPts val="0"/>
              </a:spcAft>
              <a:buSzPts val="1800"/>
              <a:buChar char="−"/>
              <a:defRPr/>
            </a:lvl3pPr>
            <a:lvl4pPr lvl="3" algn="l">
              <a:lnSpc>
                <a:spcPct val="95000"/>
              </a:lnSpc>
              <a:spcBef>
                <a:spcPts val="100"/>
              </a:spcBef>
              <a:spcAft>
                <a:spcPts val="0"/>
              </a:spcAft>
              <a:buSzPts val="1620"/>
              <a:buChar char="▪"/>
              <a:defRPr/>
            </a:lvl4pPr>
            <a:lvl5pPr lvl="4" algn="l">
              <a:lnSpc>
                <a:spcPct val="95000"/>
              </a:lnSpc>
              <a:spcBef>
                <a:spcPts val="100"/>
              </a:spcBef>
              <a:spcAft>
                <a:spcPts val="0"/>
              </a:spcAft>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
        <p:nvSpPr>
          <p:cNvPr id="186" name="Google Shape;186;p87"/>
          <p:cNvSpPr txBox="1">
            <a:spLocks noGrp="1"/>
          </p:cNvSpPr>
          <p:nvPr>
            <p:ph type="dt" idx="10"/>
          </p:nvPr>
        </p:nvSpPr>
        <p:spPr>
          <a:xfrm>
            <a:off x="902896" y="5923689"/>
            <a:ext cx="1582738" cy="193899"/>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400">
                <a:solidFill>
                  <a:schemeClr val="lt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187" name="Google Shape;187;p87"/>
          <p:cNvPicPr preferRelativeResize="0"/>
          <p:nvPr/>
        </p:nvPicPr>
        <p:blipFill rotWithShape="1">
          <a:blip r:embed="rId3">
            <a:alphaModFix/>
          </a:blip>
          <a:srcRect l="738" r="729"/>
          <a:stretch/>
        </p:blipFill>
        <p:spPr>
          <a:xfrm>
            <a:off x="902896" y="901732"/>
            <a:ext cx="2497454" cy="5742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Option 3)">
  <p:cSld name="Title Slide (Option 3)">
    <p:spTree>
      <p:nvGrpSpPr>
        <p:cNvPr id="1" name="Shape 188"/>
        <p:cNvGrpSpPr/>
        <p:nvPr/>
      </p:nvGrpSpPr>
      <p:grpSpPr>
        <a:xfrm>
          <a:off x="0" y="0"/>
          <a:ext cx="0" cy="0"/>
          <a:chOff x="0" y="0"/>
          <a:chExt cx="0" cy="0"/>
        </a:xfrm>
      </p:grpSpPr>
      <p:pic>
        <p:nvPicPr>
          <p:cNvPr id="189" name="Google Shape;189;p88" descr="A large body of water with a city in the background&#10;&#10;Description automatically generated"/>
          <p:cNvPicPr preferRelativeResize="0"/>
          <p:nvPr/>
        </p:nvPicPr>
        <p:blipFill rotWithShape="1">
          <a:blip r:embed="rId2">
            <a:alphaModFix/>
          </a:blip>
          <a:srcRect l="4517" t="8005" r="4516" b="8006"/>
          <a:stretch/>
        </p:blipFill>
        <p:spPr>
          <a:xfrm>
            <a:off x="550861" y="549274"/>
            <a:ext cx="11090276" cy="5759451"/>
          </a:xfrm>
          <a:prstGeom prst="rect">
            <a:avLst/>
          </a:prstGeom>
          <a:noFill/>
          <a:ln>
            <a:noFill/>
          </a:ln>
        </p:spPr>
      </p:pic>
      <p:sp>
        <p:nvSpPr>
          <p:cNvPr id="190" name="Google Shape;190;p88"/>
          <p:cNvSpPr/>
          <p:nvPr/>
        </p:nvSpPr>
        <p:spPr>
          <a:xfrm>
            <a:off x="1083553" y="1080000"/>
            <a:ext cx="5816186" cy="5778000"/>
          </a:xfrm>
          <a:prstGeom prst="rect">
            <a:avLst/>
          </a:prstGeom>
          <a:gradFill>
            <a:gsLst>
              <a:gs pos="0">
                <a:srgbClr val="062379"/>
              </a:gs>
              <a:gs pos="26000">
                <a:srgbClr val="0934B6">
                  <a:alpha val="89803"/>
                </a:srgbClr>
              </a:gs>
              <a:gs pos="64000">
                <a:srgbClr val="036DFF">
                  <a:alpha val="80000"/>
                </a:srgbClr>
              </a:gs>
              <a:gs pos="100000">
                <a:srgbClr val="43E1D3">
                  <a:alpha val="89803"/>
                </a:srgbClr>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91" name="Google Shape;191;p88"/>
          <p:cNvPicPr preferRelativeResize="0"/>
          <p:nvPr/>
        </p:nvPicPr>
        <p:blipFill rotWithShape="1">
          <a:blip r:embed="rId3">
            <a:alphaModFix/>
          </a:blip>
          <a:srcRect l="738" r="729"/>
          <a:stretch/>
        </p:blipFill>
        <p:spPr>
          <a:xfrm>
            <a:off x="1631950" y="1603956"/>
            <a:ext cx="2497454" cy="574280"/>
          </a:xfrm>
          <a:prstGeom prst="rect">
            <a:avLst/>
          </a:prstGeom>
          <a:noFill/>
          <a:ln>
            <a:noFill/>
          </a:ln>
        </p:spPr>
      </p:pic>
      <p:sp>
        <p:nvSpPr>
          <p:cNvPr id="192" name="Google Shape;192;p88"/>
          <p:cNvSpPr txBox="1">
            <a:spLocks noGrp="1"/>
          </p:cNvSpPr>
          <p:nvPr>
            <p:ph type="dt" idx="10"/>
          </p:nvPr>
        </p:nvSpPr>
        <p:spPr>
          <a:xfrm>
            <a:off x="1631950" y="5923689"/>
            <a:ext cx="1582738" cy="193899"/>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400">
                <a:solidFill>
                  <a:schemeClr val="lt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93" name="Google Shape;193;p88"/>
          <p:cNvSpPr txBox="1">
            <a:spLocks noGrp="1"/>
          </p:cNvSpPr>
          <p:nvPr>
            <p:ph type="ctrTitle"/>
          </p:nvPr>
        </p:nvSpPr>
        <p:spPr>
          <a:xfrm>
            <a:off x="1631951" y="3610939"/>
            <a:ext cx="4799330" cy="1231106"/>
          </a:xfrm>
          <a:prstGeom prst="rect">
            <a:avLst/>
          </a:prstGeom>
          <a:noFill/>
          <a:ln>
            <a:noFill/>
          </a:ln>
        </p:spPr>
        <p:txBody>
          <a:bodyPr spcFirstLastPara="1" wrap="square" lIns="0" tIns="0" rIns="0" bIns="0" anchor="b" anchorCtr="0">
            <a:spAutoFit/>
          </a:bodyPr>
          <a:lstStyle>
            <a:lvl1pPr lvl="0" algn="l">
              <a:lnSpc>
                <a:spcPct val="90000"/>
              </a:lnSpc>
              <a:spcBef>
                <a:spcPts val="0"/>
              </a:spcBef>
              <a:spcAft>
                <a:spcPts val="0"/>
              </a:spcAft>
              <a:buClr>
                <a:schemeClr val="lt1"/>
              </a:buClr>
              <a:buSzPts val="5000"/>
              <a:buFont typeface="Franklin Gothic"/>
              <a:buNone/>
              <a:defRPr sz="5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4" name="Google Shape;194;p88"/>
          <p:cNvSpPr txBox="1">
            <a:spLocks noGrp="1"/>
          </p:cNvSpPr>
          <p:nvPr>
            <p:ph type="subTitle" idx="1"/>
          </p:nvPr>
        </p:nvSpPr>
        <p:spPr>
          <a:xfrm>
            <a:off x="1631951" y="4892832"/>
            <a:ext cx="4799330" cy="292388"/>
          </a:xfrm>
          <a:prstGeom prst="rect">
            <a:avLst/>
          </a:prstGeom>
          <a:noFill/>
          <a:ln>
            <a:noFill/>
          </a:ln>
        </p:spPr>
        <p:txBody>
          <a:bodyPr spcFirstLastPara="1" wrap="square" lIns="0" tIns="0" rIns="0" bIns="0" anchor="t" anchorCtr="0">
            <a:spAutoFit/>
          </a:bodyPr>
          <a:lstStyle>
            <a:lvl1pPr lvl="0" algn="l">
              <a:lnSpc>
                <a:spcPct val="95000"/>
              </a:lnSpc>
              <a:spcBef>
                <a:spcPts val="1000"/>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500"/>
              </a:spcBef>
              <a:spcAft>
                <a:spcPts val="0"/>
              </a:spcAft>
              <a:buSzPts val="1620"/>
              <a:buChar char="▪"/>
              <a:defRPr/>
            </a:lvl2pPr>
            <a:lvl3pPr lvl="2" algn="l">
              <a:lnSpc>
                <a:spcPct val="95000"/>
              </a:lnSpc>
              <a:spcBef>
                <a:spcPts val="300"/>
              </a:spcBef>
              <a:spcAft>
                <a:spcPts val="0"/>
              </a:spcAft>
              <a:buSzPts val="1800"/>
              <a:buChar char="−"/>
              <a:defRPr/>
            </a:lvl3pPr>
            <a:lvl4pPr lvl="3" algn="l">
              <a:lnSpc>
                <a:spcPct val="95000"/>
              </a:lnSpc>
              <a:spcBef>
                <a:spcPts val="100"/>
              </a:spcBef>
              <a:spcAft>
                <a:spcPts val="0"/>
              </a:spcAft>
              <a:buSzPts val="1620"/>
              <a:buChar char="▪"/>
              <a:defRPr/>
            </a:lvl4pPr>
            <a:lvl5pPr lvl="4" algn="l">
              <a:lnSpc>
                <a:spcPct val="95000"/>
              </a:lnSpc>
              <a:spcBef>
                <a:spcPts val="100"/>
              </a:spcBef>
              <a:spcAft>
                <a:spcPts val="0"/>
              </a:spcAft>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itle Slide (Option 4)">
  <p:cSld name="Title Slide (Option 4)">
    <p:spTree>
      <p:nvGrpSpPr>
        <p:cNvPr id="1" name="Shape 195"/>
        <p:cNvGrpSpPr/>
        <p:nvPr/>
      </p:nvGrpSpPr>
      <p:grpSpPr>
        <a:xfrm>
          <a:off x="0" y="0"/>
          <a:ext cx="0" cy="0"/>
          <a:chOff x="0" y="0"/>
          <a:chExt cx="0" cy="0"/>
        </a:xfrm>
      </p:grpSpPr>
      <p:pic>
        <p:nvPicPr>
          <p:cNvPr id="196" name="Google Shape;196;p89" descr="A large body of water with a city in the background&#10;&#10;Description automatically generated"/>
          <p:cNvPicPr preferRelativeResize="0"/>
          <p:nvPr/>
        </p:nvPicPr>
        <p:blipFill rotWithShape="1">
          <a:blip r:embed="rId2">
            <a:alphaModFix/>
          </a:blip>
          <a:srcRect l="-1" t="15627" r="-1" b="6560"/>
          <a:stretch/>
        </p:blipFill>
        <p:spPr>
          <a:xfrm>
            <a:off x="0" y="1522048"/>
            <a:ext cx="12192000" cy="5335952"/>
          </a:xfrm>
          <a:prstGeom prst="rect">
            <a:avLst/>
          </a:prstGeom>
          <a:noFill/>
          <a:ln>
            <a:noFill/>
          </a:ln>
        </p:spPr>
      </p:pic>
      <p:sp>
        <p:nvSpPr>
          <p:cNvPr id="197" name="Google Shape;197;p89"/>
          <p:cNvSpPr/>
          <p:nvPr/>
        </p:nvSpPr>
        <p:spPr>
          <a:xfrm>
            <a:off x="536448" y="0"/>
            <a:ext cx="6363291" cy="6308726"/>
          </a:xfrm>
          <a:prstGeom prst="rect">
            <a:avLst/>
          </a:prstGeom>
          <a:gradFill>
            <a:gsLst>
              <a:gs pos="0">
                <a:srgbClr val="062379"/>
              </a:gs>
              <a:gs pos="39000">
                <a:srgbClr val="0934B6">
                  <a:alpha val="94901"/>
                </a:srgbClr>
              </a:gs>
              <a:gs pos="74000">
                <a:srgbClr val="036DFF">
                  <a:alpha val="80000"/>
                </a:srgbClr>
              </a:gs>
              <a:gs pos="100000">
                <a:srgbClr val="43E1D3">
                  <a:alpha val="89803"/>
                </a:srgbClr>
              </a:gs>
            </a:gsLst>
            <a:lin ang="3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8" name="Google Shape;198;p89"/>
          <p:cNvSpPr txBox="1">
            <a:spLocks noGrp="1"/>
          </p:cNvSpPr>
          <p:nvPr>
            <p:ph type="ctrTitle"/>
          </p:nvPr>
        </p:nvSpPr>
        <p:spPr>
          <a:xfrm>
            <a:off x="902896" y="3066686"/>
            <a:ext cx="5478239" cy="1231106"/>
          </a:xfrm>
          <a:prstGeom prst="rect">
            <a:avLst/>
          </a:prstGeom>
          <a:noFill/>
          <a:ln>
            <a:noFill/>
          </a:ln>
        </p:spPr>
        <p:txBody>
          <a:bodyPr spcFirstLastPara="1" wrap="square" lIns="0" tIns="0" rIns="0" bIns="0" anchor="b" anchorCtr="0">
            <a:spAutoFit/>
          </a:bodyPr>
          <a:lstStyle>
            <a:lvl1pPr lvl="0" algn="l">
              <a:lnSpc>
                <a:spcPct val="90000"/>
              </a:lnSpc>
              <a:spcBef>
                <a:spcPts val="0"/>
              </a:spcBef>
              <a:spcAft>
                <a:spcPts val="0"/>
              </a:spcAft>
              <a:buClr>
                <a:schemeClr val="lt1"/>
              </a:buClr>
              <a:buSzPts val="5000"/>
              <a:buFont typeface="Franklin Gothic"/>
              <a:buNone/>
              <a:defRPr sz="5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9" name="Google Shape;199;p89"/>
          <p:cNvSpPr txBox="1">
            <a:spLocks noGrp="1"/>
          </p:cNvSpPr>
          <p:nvPr>
            <p:ph type="subTitle" idx="1"/>
          </p:nvPr>
        </p:nvSpPr>
        <p:spPr>
          <a:xfrm>
            <a:off x="902896" y="4348579"/>
            <a:ext cx="5478239" cy="292388"/>
          </a:xfrm>
          <a:prstGeom prst="rect">
            <a:avLst/>
          </a:prstGeom>
          <a:noFill/>
          <a:ln>
            <a:noFill/>
          </a:ln>
        </p:spPr>
        <p:txBody>
          <a:bodyPr spcFirstLastPara="1" wrap="square" lIns="0" tIns="0" rIns="0" bIns="0" anchor="t" anchorCtr="0">
            <a:spAutoFit/>
          </a:bodyPr>
          <a:lstStyle>
            <a:lvl1pPr lvl="0" algn="l">
              <a:lnSpc>
                <a:spcPct val="95000"/>
              </a:lnSpc>
              <a:spcBef>
                <a:spcPts val="1000"/>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500"/>
              </a:spcBef>
              <a:spcAft>
                <a:spcPts val="0"/>
              </a:spcAft>
              <a:buSzPts val="1620"/>
              <a:buChar char="▪"/>
              <a:defRPr/>
            </a:lvl2pPr>
            <a:lvl3pPr lvl="2" algn="l">
              <a:lnSpc>
                <a:spcPct val="95000"/>
              </a:lnSpc>
              <a:spcBef>
                <a:spcPts val="300"/>
              </a:spcBef>
              <a:spcAft>
                <a:spcPts val="0"/>
              </a:spcAft>
              <a:buSzPts val="1800"/>
              <a:buChar char="−"/>
              <a:defRPr/>
            </a:lvl3pPr>
            <a:lvl4pPr lvl="3" algn="l">
              <a:lnSpc>
                <a:spcPct val="95000"/>
              </a:lnSpc>
              <a:spcBef>
                <a:spcPts val="100"/>
              </a:spcBef>
              <a:spcAft>
                <a:spcPts val="0"/>
              </a:spcAft>
              <a:buSzPts val="1620"/>
              <a:buChar char="▪"/>
              <a:defRPr/>
            </a:lvl4pPr>
            <a:lvl5pPr lvl="4" algn="l">
              <a:lnSpc>
                <a:spcPct val="95000"/>
              </a:lnSpc>
              <a:spcBef>
                <a:spcPts val="100"/>
              </a:spcBef>
              <a:spcAft>
                <a:spcPts val="0"/>
              </a:spcAft>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
        <p:nvSpPr>
          <p:cNvPr id="200" name="Google Shape;200;p89"/>
          <p:cNvSpPr txBox="1">
            <a:spLocks noGrp="1"/>
          </p:cNvSpPr>
          <p:nvPr>
            <p:ph type="dt" idx="10"/>
          </p:nvPr>
        </p:nvSpPr>
        <p:spPr>
          <a:xfrm>
            <a:off x="902896" y="5923689"/>
            <a:ext cx="1582738" cy="193899"/>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400">
                <a:solidFill>
                  <a:schemeClr val="lt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201" name="Google Shape;201;p89"/>
          <p:cNvPicPr preferRelativeResize="0"/>
          <p:nvPr/>
        </p:nvPicPr>
        <p:blipFill rotWithShape="1">
          <a:blip r:embed="rId3">
            <a:alphaModFix/>
          </a:blip>
          <a:srcRect l="738" r="729"/>
          <a:stretch/>
        </p:blipFill>
        <p:spPr>
          <a:xfrm>
            <a:off x="1064010" y="450470"/>
            <a:ext cx="2705352" cy="62208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Column Layout">
  <p:cSld name="2 Column Layout">
    <p:spTree>
      <p:nvGrpSpPr>
        <p:cNvPr id="1" name="Shape 202"/>
        <p:cNvGrpSpPr/>
        <p:nvPr/>
      </p:nvGrpSpPr>
      <p:grpSpPr>
        <a:xfrm>
          <a:off x="0" y="0"/>
          <a:ext cx="0" cy="0"/>
          <a:chOff x="0" y="0"/>
          <a:chExt cx="0" cy="0"/>
        </a:xfrm>
      </p:grpSpPr>
      <p:sp>
        <p:nvSpPr>
          <p:cNvPr id="203" name="Google Shape;203;p90"/>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4" name="Google Shape;204;p90"/>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5" name="Google Shape;205;p90"/>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06" name="Google Shape;206;p90"/>
          <p:cNvSpPr txBox="1">
            <a:spLocks noGrp="1"/>
          </p:cNvSpPr>
          <p:nvPr>
            <p:ph type="body" idx="1"/>
          </p:nvPr>
        </p:nvSpPr>
        <p:spPr>
          <a:xfrm>
            <a:off x="550863" y="2175803"/>
            <a:ext cx="5400675" cy="1151597"/>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7" name="Google Shape;207;p90"/>
          <p:cNvSpPr txBox="1">
            <a:spLocks noGrp="1"/>
          </p:cNvSpPr>
          <p:nvPr>
            <p:ph type="body" idx="2"/>
          </p:nvPr>
        </p:nvSpPr>
        <p:spPr>
          <a:xfrm>
            <a:off x="550863" y="1857375"/>
            <a:ext cx="5400675"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8" name="Google Shape;208;p90"/>
          <p:cNvSpPr txBox="1">
            <a:spLocks noGrp="1"/>
          </p:cNvSpPr>
          <p:nvPr>
            <p:ph type="body" idx="3"/>
          </p:nvPr>
        </p:nvSpPr>
        <p:spPr>
          <a:xfrm>
            <a:off x="6240464" y="2175803"/>
            <a:ext cx="5400675" cy="1151597"/>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 name="Google Shape;209;p90"/>
          <p:cNvSpPr txBox="1">
            <a:spLocks noGrp="1"/>
          </p:cNvSpPr>
          <p:nvPr>
            <p:ph type="body" idx="4"/>
          </p:nvPr>
        </p:nvSpPr>
        <p:spPr>
          <a:xfrm>
            <a:off x="6240464" y="1857375"/>
            <a:ext cx="5400675"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Column Layout">
  <p:cSld name="3 Column Layout">
    <p:spTree>
      <p:nvGrpSpPr>
        <p:cNvPr id="1" name="Shape 210"/>
        <p:cNvGrpSpPr/>
        <p:nvPr/>
      </p:nvGrpSpPr>
      <p:grpSpPr>
        <a:xfrm>
          <a:off x="0" y="0"/>
          <a:ext cx="0" cy="0"/>
          <a:chOff x="0" y="0"/>
          <a:chExt cx="0" cy="0"/>
        </a:xfrm>
      </p:grpSpPr>
      <p:sp>
        <p:nvSpPr>
          <p:cNvPr id="211" name="Google Shape;211;p91"/>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2" name="Google Shape;212;p91"/>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3" name="Google Shape;213;p91"/>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14" name="Google Shape;214;p91"/>
          <p:cNvSpPr txBox="1">
            <a:spLocks noGrp="1"/>
          </p:cNvSpPr>
          <p:nvPr>
            <p:ph type="body" idx="1"/>
          </p:nvPr>
        </p:nvSpPr>
        <p:spPr>
          <a:xfrm>
            <a:off x="550864" y="2175803"/>
            <a:ext cx="3506976"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5" name="Google Shape;215;p91"/>
          <p:cNvSpPr txBox="1">
            <a:spLocks noGrp="1"/>
          </p:cNvSpPr>
          <p:nvPr>
            <p:ph type="body" idx="2"/>
          </p:nvPr>
        </p:nvSpPr>
        <p:spPr>
          <a:xfrm>
            <a:off x="550864" y="1857375"/>
            <a:ext cx="3506976"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6" name="Google Shape;216;p91"/>
          <p:cNvSpPr txBox="1">
            <a:spLocks noGrp="1"/>
          </p:cNvSpPr>
          <p:nvPr>
            <p:ph type="body" idx="3"/>
          </p:nvPr>
        </p:nvSpPr>
        <p:spPr>
          <a:xfrm>
            <a:off x="8135839" y="2175803"/>
            <a:ext cx="3505300"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 name="Google Shape;217;p91"/>
          <p:cNvSpPr txBox="1">
            <a:spLocks noGrp="1"/>
          </p:cNvSpPr>
          <p:nvPr>
            <p:ph type="body" idx="4"/>
          </p:nvPr>
        </p:nvSpPr>
        <p:spPr>
          <a:xfrm>
            <a:off x="8135839" y="1857375"/>
            <a:ext cx="3505300"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 name="Google Shape;218;p91"/>
          <p:cNvSpPr txBox="1">
            <a:spLocks noGrp="1"/>
          </p:cNvSpPr>
          <p:nvPr>
            <p:ph type="body" idx="5"/>
          </p:nvPr>
        </p:nvSpPr>
        <p:spPr>
          <a:xfrm>
            <a:off x="4344162" y="2175803"/>
            <a:ext cx="3505300"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9" name="Google Shape;219;p91"/>
          <p:cNvSpPr txBox="1">
            <a:spLocks noGrp="1"/>
          </p:cNvSpPr>
          <p:nvPr>
            <p:ph type="body" idx="6"/>
          </p:nvPr>
        </p:nvSpPr>
        <p:spPr>
          <a:xfrm>
            <a:off x="4344162" y="1857375"/>
            <a:ext cx="3505300"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5 Column Layout">
  <p:cSld name="5 Column Layout">
    <p:spTree>
      <p:nvGrpSpPr>
        <p:cNvPr id="1" name="Shape 220"/>
        <p:cNvGrpSpPr/>
        <p:nvPr/>
      </p:nvGrpSpPr>
      <p:grpSpPr>
        <a:xfrm>
          <a:off x="0" y="0"/>
          <a:ext cx="0" cy="0"/>
          <a:chOff x="0" y="0"/>
          <a:chExt cx="0" cy="0"/>
        </a:xfrm>
      </p:grpSpPr>
      <p:sp>
        <p:nvSpPr>
          <p:cNvPr id="221" name="Google Shape;221;p92"/>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2" name="Google Shape;222;p92"/>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 name="Google Shape;223;p92"/>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24" name="Google Shape;224;p92"/>
          <p:cNvSpPr txBox="1">
            <a:spLocks noGrp="1"/>
          </p:cNvSpPr>
          <p:nvPr>
            <p:ph type="body" idx="1"/>
          </p:nvPr>
        </p:nvSpPr>
        <p:spPr>
          <a:xfrm>
            <a:off x="550864" y="2175803"/>
            <a:ext cx="1983600"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5" name="Google Shape;225;p92"/>
          <p:cNvSpPr txBox="1">
            <a:spLocks noGrp="1"/>
          </p:cNvSpPr>
          <p:nvPr>
            <p:ph type="body" idx="2"/>
          </p:nvPr>
        </p:nvSpPr>
        <p:spPr>
          <a:xfrm>
            <a:off x="550864" y="1857375"/>
            <a:ext cx="1983600"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6" name="Google Shape;226;p92"/>
          <p:cNvSpPr txBox="1">
            <a:spLocks noGrp="1"/>
          </p:cNvSpPr>
          <p:nvPr>
            <p:ph type="body" idx="3"/>
          </p:nvPr>
        </p:nvSpPr>
        <p:spPr>
          <a:xfrm>
            <a:off x="5104050" y="2175803"/>
            <a:ext cx="1980034"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7" name="Google Shape;227;p92"/>
          <p:cNvSpPr txBox="1">
            <a:spLocks noGrp="1"/>
          </p:cNvSpPr>
          <p:nvPr>
            <p:ph type="body" idx="4"/>
          </p:nvPr>
        </p:nvSpPr>
        <p:spPr>
          <a:xfrm>
            <a:off x="5104050" y="1857375"/>
            <a:ext cx="1980034"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8" name="Google Shape;228;p92"/>
          <p:cNvSpPr txBox="1">
            <a:spLocks noGrp="1"/>
          </p:cNvSpPr>
          <p:nvPr>
            <p:ph type="body" idx="5"/>
          </p:nvPr>
        </p:nvSpPr>
        <p:spPr>
          <a:xfrm>
            <a:off x="2827457" y="2175803"/>
            <a:ext cx="1983600"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9" name="Google Shape;229;p92"/>
          <p:cNvSpPr txBox="1">
            <a:spLocks noGrp="1"/>
          </p:cNvSpPr>
          <p:nvPr>
            <p:ph type="body" idx="6"/>
          </p:nvPr>
        </p:nvSpPr>
        <p:spPr>
          <a:xfrm>
            <a:off x="2827457" y="1857375"/>
            <a:ext cx="1983600"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0" name="Google Shape;230;p92"/>
          <p:cNvSpPr txBox="1">
            <a:spLocks noGrp="1"/>
          </p:cNvSpPr>
          <p:nvPr>
            <p:ph type="body" idx="7"/>
          </p:nvPr>
        </p:nvSpPr>
        <p:spPr>
          <a:xfrm>
            <a:off x="7380643" y="2175803"/>
            <a:ext cx="1980034"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1" name="Google Shape;231;p92"/>
          <p:cNvSpPr txBox="1">
            <a:spLocks noGrp="1"/>
          </p:cNvSpPr>
          <p:nvPr>
            <p:ph type="body" idx="8"/>
          </p:nvPr>
        </p:nvSpPr>
        <p:spPr>
          <a:xfrm>
            <a:off x="7380643" y="1857375"/>
            <a:ext cx="1980034"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2" name="Google Shape;232;p92"/>
          <p:cNvSpPr txBox="1">
            <a:spLocks noGrp="1"/>
          </p:cNvSpPr>
          <p:nvPr>
            <p:ph type="body" idx="9"/>
          </p:nvPr>
        </p:nvSpPr>
        <p:spPr>
          <a:xfrm>
            <a:off x="9660801" y="2175803"/>
            <a:ext cx="1980034"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3" name="Google Shape;233;p92"/>
          <p:cNvSpPr txBox="1">
            <a:spLocks noGrp="1"/>
          </p:cNvSpPr>
          <p:nvPr>
            <p:ph type="body" idx="13"/>
          </p:nvPr>
        </p:nvSpPr>
        <p:spPr>
          <a:xfrm>
            <a:off x="9660801" y="1857375"/>
            <a:ext cx="1980034"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ags" Target="../tags/tag2.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3A7687D2-C1DC-2A38-1DC2-AE7A7CAA3726}"/>
              </a:ext>
            </a:extLst>
          </p:cNvPr>
          <p:cNvGraphicFramePr>
            <a:graphicFrameLocks noChangeAspect="1"/>
          </p:cNvGraphicFramePr>
          <p:nvPr userDrawn="1">
            <p:custDataLst>
              <p:tags r:id="rId18"/>
            </p:custDataLst>
            <p:extLst>
              <p:ext uri="{D42A27DB-BD31-4B8C-83A1-F6EECF244321}">
                <p14:modId xmlns:p14="http://schemas.microsoft.com/office/powerpoint/2010/main" val="365904470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9" imgW="395" imgH="396" progId="TCLayout.ActiveDocument.1">
                  <p:embed/>
                </p:oleObj>
              </mc:Choice>
              <mc:Fallback>
                <p:oleObj name="think-cell Slide" r:id="rId19" imgW="395" imgH="396" progId="TCLayout.ActiveDocument.1">
                  <p:embed/>
                  <p:pic>
                    <p:nvPicPr>
                      <p:cNvPr id="0" name=""/>
                      <p:cNvPicPr/>
                      <p:nvPr/>
                    </p:nvPicPr>
                    <p:blipFill>
                      <a:blip r:embed="rId20"/>
                      <a:stretch>
                        <a:fillRect/>
                      </a:stretch>
                    </p:blipFill>
                    <p:spPr>
                      <a:xfrm>
                        <a:off x="1588" y="1588"/>
                        <a:ext cx="1588" cy="1588"/>
                      </a:xfrm>
                      <a:prstGeom prst="rect">
                        <a:avLst/>
                      </a:prstGeom>
                    </p:spPr>
                  </p:pic>
                </p:oleObj>
              </mc:Fallback>
            </mc:AlternateContent>
          </a:graphicData>
        </a:graphic>
      </p:graphicFrame>
      <p:grpSp>
        <p:nvGrpSpPr>
          <p:cNvPr id="10" name="Google Shape;10;p71"/>
          <p:cNvGrpSpPr/>
          <p:nvPr/>
        </p:nvGrpSpPr>
        <p:grpSpPr>
          <a:xfrm>
            <a:off x="11998459" y="6162188"/>
            <a:ext cx="68500" cy="441925"/>
            <a:chOff x="11998459" y="6162188"/>
            <a:chExt cx="68500" cy="441925"/>
          </a:xfrm>
        </p:grpSpPr>
        <p:sp>
          <p:nvSpPr>
            <p:cNvPr id="11" name="Google Shape;11;p71"/>
            <p:cNvSpPr/>
            <p:nvPr/>
          </p:nvSpPr>
          <p:spPr>
            <a:xfrm rot="-5400000">
              <a:off x="12063068" y="6476346"/>
              <a:ext cx="17" cy="1717"/>
            </a:xfrm>
            <a:custGeom>
              <a:avLst/>
              <a:gdLst/>
              <a:ahLst/>
              <a:cxnLst/>
              <a:rect l="l" t="t" r="r" b="b"/>
              <a:pathLst>
                <a:path w="17" h="1717" extrusionOk="0">
                  <a:moveTo>
                    <a:pt x="0" y="0"/>
                  </a:moveTo>
                  <a:lnTo>
                    <a:pt x="17" y="0"/>
                  </a:lnTo>
                  <a:lnTo>
                    <a:pt x="17" y="0"/>
                  </a:lnTo>
                  <a:lnTo>
                    <a:pt x="0" y="0"/>
                  </a:ln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2" name="Google Shape;12;p71"/>
            <p:cNvSpPr/>
            <p:nvPr/>
          </p:nvSpPr>
          <p:spPr>
            <a:xfrm rot="-5400000">
              <a:off x="12023737" y="6455896"/>
              <a:ext cx="453" cy="271"/>
            </a:xfrm>
            <a:custGeom>
              <a:avLst/>
              <a:gdLst/>
              <a:ahLst/>
              <a:cxnLst/>
              <a:rect l="l" t="t" r="r" b="b"/>
              <a:pathLst>
                <a:path w="453" h="271" extrusionOk="0">
                  <a:moveTo>
                    <a:pt x="0" y="0"/>
                  </a:moveTo>
                  <a:cubicBezTo>
                    <a:pt x="258" y="172"/>
                    <a:pt x="498" y="344"/>
                    <a:pt x="447" y="240"/>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3" name="Google Shape;13;p71"/>
            <p:cNvSpPr/>
            <p:nvPr/>
          </p:nvSpPr>
          <p:spPr>
            <a:xfrm rot="-5400000">
              <a:off x="12023907" y="6477766"/>
              <a:ext cx="15" cy="76"/>
            </a:xfrm>
            <a:custGeom>
              <a:avLst/>
              <a:gdLst/>
              <a:ahLst/>
              <a:cxnLst/>
              <a:rect l="l" t="t" r="r" b="b"/>
              <a:pathLst>
                <a:path w="15" h="76" extrusionOk="0">
                  <a:moveTo>
                    <a:pt x="15" y="38"/>
                  </a:moveTo>
                  <a:cubicBezTo>
                    <a:pt x="15" y="38"/>
                    <a:pt x="15" y="-48"/>
                    <a:pt x="15" y="38"/>
                  </a:cubicBezTo>
                  <a:cubicBezTo>
                    <a:pt x="15" y="124"/>
                    <a:pt x="-19" y="38"/>
                    <a:pt x="15" y="38"/>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4" name="Google Shape;14;p71"/>
            <p:cNvSpPr/>
            <p:nvPr/>
          </p:nvSpPr>
          <p:spPr>
            <a:xfrm rot="-5400000">
              <a:off x="12021636" y="6473651"/>
              <a:ext cx="261" cy="103"/>
            </a:xfrm>
            <a:custGeom>
              <a:avLst/>
              <a:gdLst/>
              <a:ahLst/>
              <a:cxnLst/>
              <a:rect l="l" t="t" r="r" b="b"/>
              <a:pathLst>
                <a:path w="261" h="103" extrusionOk="0">
                  <a:moveTo>
                    <a:pt x="262" y="0"/>
                  </a:moveTo>
                  <a:lnTo>
                    <a:pt x="56" y="103"/>
                  </a:lnTo>
                  <a:cubicBezTo>
                    <a:pt x="176" y="103"/>
                    <a:pt x="-116" y="103"/>
                    <a:pt x="56" y="103"/>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5" name="Google Shape;15;p71"/>
            <p:cNvSpPr/>
            <p:nvPr/>
          </p:nvSpPr>
          <p:spPr>
            <a:xfrm rot="-5400000">
              <a:off x="12015635" y="6442208"/>
              <a:ext cx="51323" cy="51323"/>
            </a:xfrm>
            <a:custGeom>
              <a:avLst/>
              <a:gdLst/>
              <a:ahLst/>
              <a:cxnLst/>
              <a:rect l="l" t="t" r="r" b="b"/>
              <a:pathLst>
                <a:path w="51323" h="51323" extrusionOk="0">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6" name="Google Shape;16;p71"/>
            <p:cNvSpPr/>
            <p:nvPr/>
          </p:nvSpPr>
          <p:spPr>
            <a:xfrm rot="-5400000">
              <a:off x="12026199" y="6563439"/>
              <a:ext cx="13277" cy="68070"/>
            </a:xfrm>
            <a:custGeom>
              <a:avLst/>
              <a:gdLst/>
              <a:ahLst/>
              <a:cxnLst/>
              <a:rect l="l" t="t" r="r" b="b"/>
              <a:pathLst>
                <a:path w="13277" h="68070" extrusionOk="0">
                  <a:moveTo>
                    <a:pt x="13277" y="12024"/>
                  </a:moveTo>
                  <a:lnTo>
                    <a:pt x="0" y="12024"/>
                  </a:lnTo>
                  <a:lnTo>
                    <a:pt x="0" y="0"/>
                  </a:lnTo>
                  <a:lnTo>
                    <a:pt x="13277" y="0"/>
                  </a:lnTo>
                  <a:close/>
                  <a:moveTo>
                    <a:pt x="0" y="17984"/>
                  </a:moveTo>
                  <a:lnTo>
                    <a:pt x="13277" y="17984"/>
                  </a:lnTo>
                  <a:lnTo>
                    <a:pt x="13277" y="68070"/>
                  </a:lnTo>
                  <a:lnTo>
                    <a:pt x="0" y="68070"/>
                  </a:ln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7" name="Google Shape;17;p71"/>
            <p:cNvSpPr/>
            <p:nvPr/>
          </p:nvSpPr>
          <p:spPr>
            <a:xfrm rot="-5400000">
              <a:off x="12018640" y="6529825"/>
              <a:ext cx="45208" cy="51256"/>
            </a:xfrm>
            <a:custGeom>
              <a:avLst/>
              <a:gdLst/>
              <a:ahLst/>
              <a:cxnLst/>
              <a:rect l="l" t="t" r="r" b="b"/>
              <a:pathLst>
                <a:path w="45208" h="51256" extrusionOk="0">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8" name="Google Shape;18;p71"/>
            <p:cNvSpPr/>
            <p:nvPr/>
          </p:nvSpPr>
          <p:spPr>
            <a:xfrm rot="-5400000">
              <a:off x="12018195" y="6477145"/>
              <a:ext cx="28942" cy="68414"/>
            </a:xfrm>
            <a:custGeom>
              <a:avLst/>
              <a:gdLst/>
              <a:ahLst/>
              <a:cxnLst/>
              <a:rect l="l" t="t" r="r" b="b"/>
              <a:pathLst>
                <a:path w="28942" h="68414" extrusionOk="0">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9" name="Google Shape;19;p71"/>
            <p:cNvSpPr/>
            <p:nvPr/>
          </p:nvSpPr>
          <p:spPr>
            <a:xfrm rot="-5400000">
              <a:off x="12016830" y="6161182"/>
              <a:ext cx="49036" cy="51048"/>
            </a:xfrm>
            <a:custGeom>
              <a:avLst/>
              <a:gdLst/>
              <a:ahLst/>
              <a:cxnLst/>
              <a:rect l="l" t="t" r="r" b="b"/>
              <a:pathLst>
                <a:path w="49036" h="51048" extrusionOk="0">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20" name="Google Shape;20;p71"/>
            <p:cNvSpPr/>
            <p:nvPr/>
          </p:nvSpPr>
          <p:spPr>
            <a:xfrm rot="-5400000">
              <a:off x="12005374" y="6370523"/>
              <a:ext cx="71791" cy="51205"/>
            </a:xfrm>
            <a:custGeom>
              <a:avLst/>
              <a:gdLst/>
              <a:ahLst/>
              <a:cxnLst/>
              <a:rect l="l" t="t" r="r" b="b"/>
              <a:pathLst>
                <a:path w="71791" h="51205" extrusionOk="0">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21" name="Google Shape;21;p71"/>
            <p:cNvSpPr/>
            <p:nvPr/>
          </p:nvSpPr>
          <p:spPr>
            <a:xfrm rot="-5400000">
              <a:off x="12026199" y="6307354"/>
              <a:ext cx="13277" cy="68070"/>
            </a:xfrm>
            <a:custGeom>
              <a:avLst/>
              <a:gdLst/>
              <a:ahLst/>
              <a:cxnLst/>
              <a:rect l="l" t="t" r="r" b="b"/>
              <a:pathLst>
                <a:path w="13277" h="68070" extrusionOk="0">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22" name="Google Shape;22;p71"/>
            <p:cNvSpPr/>
            <p:nvPr/>
          </p:nvSpPr>
          <p:spPr>
            <a:xfrm rot="-5400000">
              <a:off x="12018641" y="6273739"/>
              <a:ext cx="45208" cy="51255"/>
            </a:xfrm>
            <a:custGeom>
              <a:avLst/>
              <a:gdLst/>
              <a:ahLst/>
              <a:cxnLst/>
              <a:rect l="l" t="t" r="r" b="b"/>
              <a:pathLst>
                <a:path w="45208" h="51255" extrusionOk="0">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23" name="Google Shape;23;p71"/>
            <p:cNvSpPr/>
            <p:nvPr/>
          </p:nvSpPr>
          <p:spPr>
            <a:xfrm rot="-5400000">
              <a:off x="12017163" y="6218687"/>
              <a:ext cx="48082" cy="51510"/>
            </a:xfrm>
            <a:custGeom>
              <a:avLst/>
              <a:gdLst/>
              <a:ahLst/>
              <a:cxnLst/>
              <a:rect l="l" t="t" r="r" b="b"/>
              <a:pathLst>
                <a:path w="48082" h="51510" extrusionOk="0">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grpSp>
      <p:pic>
        <p:nvPicPr>
          <p:cNvPr id="24" name="Google Shape;24;p71"/>
          <p:cNvPicPr preferRelativeResize="0"/>
          <p:nvPr/>
        </p:nvPicPr>
        <p:blipFill rotWithShape="1">
          <a:blip r:embed="rId21">
            <a:alphaModFix/>
          </a:blip>
          <a:srcRect/>
          <a:stretch/>
        </p:blipFill>
        <p:spPr>
          <a:xfrm rot="-5400000">
            <a:off x="11811887" y="6349041"/>
            <a:ext cx="441438" cy="68706"/>
          </a:xfrm>
          <a:prstGeom prst="rect">
            <a:avLst/>
          </a:prstGeom>
          <a:noFill/>
          <a:ln>
            <a:noFill/>
          </a:ln>
        </p:spPr>
      </p:pic>
      <p:sp>
        <p:nvSpPr>
          <p:cNvPr id="25" name="Google Shape;25;p71"/>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marR="0" lvl="0" algn="l" rtl="0">
              <a:lnSpc>
                <a:spcPct val="90000"/>
              </a:lnSpc>
              <a:spcBef>
                <a:spcPts val="0"/>
              </a:spcBef>
              <a:spcAft>
                <a:spcPts val="0"/>
              </a:spcAft>
              <a:buClr>
                <a:schemeClr val="dk2"/>
              </a:buClr>
              <a:buSzPts val="3200"/>
              <a:buFont typeface="Franklin Gothic"/>
              <a:buNone/>
              <a:defRPr sz="3200" b="0" i="0" u="none" strike="noStrike" cap="none">
                <a:solidFill>
                  <a:schemeClr val="dk2"/>
                </a:solidFill>
                <a:latin typeface="Franklin Gothic"/>
                <a:ea typeface="Franklin Gothic"/>
                <a:cs typeface="Franklin Gothic"/>
                <a:sym typeface="Franklin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71"/>
          <p:cNvSpPr txBox="1">
            <a:spLocks noGrp="1"/>
          </p:cNvSpPr>
          <p:nvPr>
            <p:ph type="body" idx="1"/>
          </p:nvPr>
        </p:nvSpPr>
        <p:spPr>
          <a:xfrm>
            <a:off x="550862" y="1859913"/>
            <a:ext cx="11089973" cy="1349087"/>
          </a:xfrm>
          <a:prstGeom prst="rect">
            <a:avLst/>
          </a:prstGeom>
          <a:noFill/>
          <a:ln>
            <a:noFill/>
          </a:ln>
        </p:spPr>
        <p:txBody>
          <a:bodyPr spcFirstLastPara="1" wrap="square" lIns="0" tIns="0" rIns="0" bIns="0" anchor="t" anchorCtr="0">
            <a:spAutoFit/>
          </a:bodyPr>
          <a:lstStyle>
            <a:lvl1pPr marL="457200" marR="0" lvl="0" indent="-228600" algn="l" rtl="0">
              <a:lnSpc>
                <a:spcPct val="95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320040" algn="l" rtl="0">
              <a:lnSpc>
                <a:spcPct val="95000"/>
              </a:lnSpc>
              <a:spcBef>
                <a:spcPts val="500"/>
              </a:spcBef>
              <a:spcAft>
                <a:spcPts val="0"/>
              </a:spcAft>
              <a:buClr>
                <a:schemeClr val="dk2"/>
              </a:buClr>
              <a:buSzPts val="1440"/>
              <a:buFont typeface="Noto Sans Symbols"/>
              <a:buChar char="▪"/>
              <a:defRPr sz="1600" b="0" i="0" u="none" strike="noStrike" cap="none">
                <a:solidFill>
                  <a:schemeClr val="dk1"/>
                </a:solidFill>
                <a:latin typeface="Calibri"/>
                <a:ea typeface="Calibri"/>
                <a:cs typeface="Calibri"/>
                <a:sym typeface="Calibri"/>
              </a:defRPr>
            </a:lvl2pPr>
            <a:lvl3pPr marL="1371600" marR="0" lvl="2" indent="-330200" algn="l" rtl="0">
              <a:lnSpc>
                <a:spcPct val="95000"/>
              </a:lnSpc>
              <a:spcBef>
                <a:spcPts val="300"/>
              </a:spcBef>
              <a:spcAft>
                <a:spcPts val="0"/>
              </a:spcAft>
              <a:buClr>
                <a:schemeClr val="dk2"/>
              </a:buClr>
              <a:buSzPts val="1600"/>
              <a:buFont typeface="Calibri"/>
              <a:buChar char="−"/>
              <a:defRPr sz="1600" b="0" i="0" u="none" strike="noStrike" cap="none">
                <a:solidFill>
                  <a:schemeClr val="dk1"/>
                </a:solidFill>
                <a:latin typeface="Calibri"/>
                <a:ea typeface="Calibri"/>
                <a:cs typeface="Calibri"/>
                <a:sym typeface="Calibri"/>
              </a:defRPr>
            </a:lvl3pPr>
            <a:lvl4pPr marL="1828800" marR="0" lvl="3" indent="-320039" algn="l" rtl="0">
              <a:lnSpc>
                <a:spcPct val="95000"/>
              </a:lnSpc>
              <a:spcBef>
                <a:spcPts val="100"/>
              </a:spcBef>
              <a:spcAft>
                <a:spcPts val="0"/>
              </a:spcAft>
              <a:buClr>
                <a:schemeClr val="dk2"/>
              </a:buClr>
              <a:buSzPts val="1440"/>
              <a:buFont typeface="Noto Sans Symbols"/>
              <a:buChar char="▪"/>
              <a:defRPr sz="1600" b="0" i="0" u="none" strike="noStrike" cap="none">
                <a:solidFill>
                  <a:schemeClr val="dk1"/>
                </a:solidFill>
                <a:latin typeface="Calibri"/>
                <a:ea typeface="Calibri"/>
                <a:cs typeface="Calibri"/>
                <a:sym typeface="Calibri"/>
              </a:defRPr>
            </a:lvl4pPr>
            <a:lvl5pPr marL="2286000" marR="0" lvl="4" indent="-330200" algn="l" rtl="0">
              <a:lnSpc>
                <a:spcPct val="95000"/>
              </a:lnSpc>
              <a:spcBef>
                <a:spcPts val="100"/>
              </a:spcBef>
              <a:spcAft>
                <a:spcPts val="0"/>
              </a:spcAft>
              <a:buClr>
                <a:schemeClr val="dk2"/>
              </a:buClr>
              <a:buSzPts val="1600"/>
              <a:buFont typeface="Calibri"/>
              <a:buChar char="−"/>
              <a:defRPr sz="16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71"/>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marR="0" lvl="0" algn="l" rtl="0">
              <a:spcBef>
                <a:spcPts val="0"/>
              </a:spcBef>
              <a:spcAft>
                <a:spcPts val="0"/>
              </a:spcAft>
              <a:buSzPts val="1400"/>
              <a:buNone/>
              <a:defRPr sz="10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 name="Google Shape;28;p71"/>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rtl="0">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rtl="0">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rtl="0">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rtl="0">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rtl="0">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rtl="0">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rtl="0">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rtl="0">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rtl="0">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9" name="Google Shape;29;p71"/>
          <p:cNvSpPr txBox="1"/>
          <p:nvPr/>
        </p:nvSpPr>
        <p:spPr>
          <a:xfrm rot="-5400000">
            <a:off x="11250971" y="5290633"/>
            <a:ext cx="1567737" cy="110800"/>
          </a:xfrm>
          <a:prstGeom prst="rect">
            <a:avLst/>
          </a:prstGeom>
          <a:noFill/>
          <a:ln>
            <a:noFill/>
          </a:ln>
        </p:spPr>
        <p:txBody>
          <a:bodyPr spcFirstLastPara="1" wrap="square" lIns="0" tIns="0" rIns="0" bIns="0" anchor="b" anchorCtr="0">
            <a:spAutoFit/>
          </a:bodyPr>
          <a:lstStyle/>
          <a:p>
            <a:pPr marL="0" marR="0" lvl="0" indent="0" algn="l" rtl="0">
              <a:lnSpc>
                <a:spcPct val="90000"/>
              </a:lnSpc>
              <a:spcBef>
                <a:spcPts val="0"/>
              </a:spcBef>
              <a:spcAft>
                <a:spcPts val="0"/>
              </a:spcAft>
              <a:buNone/>
            </a:pPr>
            <a:r>
              <a:rPr lang="en-US" sz="800" b="0" i="0" u="none" strike="noStrike" cap="none">
                <a:solidFill>
                  <a:srgbClr val="B4B4B4"/>
                </a:solidFill>
                <a:latin typeface="Calibri"/>
                <a:ea typeface="Calibri"/>
                <a:cs typeface="Calibri"/>
                <a:sym typeface="Calibri"/>
              </a:rPr>
              <a:t>Copyright © 20</a:t>
            </a:r>
            <a:r>
              <a:rPr lang="en-US" sz="800">
                <a:solidFill>
                  <a:srgbClr val="B4B4B4"/>
                </a:solidFill>
                <a:latin typeface="Calibri"/>
                <a:ea typeface="Calibri"/>
                <a:cs typeface="Calibri"/>
                <a:sym typeface="Calibri"/>
              </a:rPr>
              <a:t>22</a:t>
            </a:r>
            <a:r>
              <a:rPr lang="en-US" sz="800" b="0" i="0" u="none" strike="noStrike" cap="none">
                <a:solidFill>
                  <a:srgbClr val="B4B4B4"/>
                </a:solidFill>
                <a:latin typeface="Calibri"/>
                <a:ea typeface="Calibri"/>
                <a:cs typeface="Calibri"/>
                <a:sym typeface="Calibri"/>
              </a:rPr>
              <a:t>. All rights reserved.</a:t>
            </a:r>
            <a:endParaRPr/>
          </a:p>
        </p:txBody>
      </p:sp>
      <p:cxnSp>
        <p:nvCxnSpPr>
          <p:cNvPr id="30" name="Google Shape;30;p71"/>
          <p:cNvCxnSpPr/>
          <p:nvPr/>
        </p:nvCxnSpPr>
        <p:spPr>
          <a:xfrm>
            <a:off x="539400" y="484910"/>
            <a:ext cx="540000" cy="0"/>
          </a:xfrm>
          <a:prstGeom prst="straightConnector1">
            <a:avLst/>
          </a:prstGeom>
          <a:noFill/>
          <a:ln w="38100" cap="flat" cmpd="sng">
            <a:solidFill>
              <a:schemeClr val="dk2"/>
            </a:solidFill>
            <a:prstDash val="solid"/>
            <a:miter lim="800000"/>
            <a:headEnd type="none" w="sm" len="sm"/>
            <a:tailEnd type="none" w="sm" len="sm"/>
          </a:ln>
        </p:spPr>
      </p:cxnSp>
      <p:sp>
        <p:nvSpPr>
          <p:cNvPr id="31" name="Google Shape;31;p71"/>
          <p:cNvSpPr txBox="1"/>
          <p:nvPr/>
        </p:nvSpPr>
        <p:spPr>
          <a:xfrm>
            <a:off x="11490153" y="6465614"/>
            <a:ext cx="150682" cy="138499"/>
          </a:xfrm>
          <a:prstGeom prst="rect">
            <a:avLst/>
          </a:prstGeom>
          <a:noFill/>
          <a:ln>
            <a:noFill/>
          </a:ln>
        </p:spPr>
        <p:txBody>
          <a:bodyPr spcFirstLastPara="1" wrap="square" lIns="0" tIns="0" rIns="0" bIns="0" anchor="b" anchorCtr="0">
            <a:spAutoFit/>
          </a:bodyPr>
          <a:lstStyle/>
          <a:p>
            <a:pPr marL="0" marR="0" lvl="0" indent="0" algn="r" rtl="0">
              <a:lnSpc>
                <a:spcPct val="90000"/>
              </a:lnSpc>
              <a:spcBef>
                <a:spcPts val="0"/>
              </a:spcBef>
              <a:spcAft>
                <a:spcPts val="0"/>
              </a:spcAft>
              <a:buNone/>
            </a:pPr>
            <a:fld id="{00000000-1234-1234-1234-123412341234}" type="slidenum">
              <a:rPr lang="en-US" sz="1000" b="0" i="0" u="none" strike="noStrike" cap="none">
                <a:solidFill>
                  <a:srgbClr val="7F7F7F"/>
                </a:solidFill>
                <a:latin typeface="Calibri"/>
                <a:ea typeface="Calibri"/>
                <a:cs typeface="Calibri"/>
                <a:sym typeface="Calibri"/>
              </a:rPr>
              <a:t>‹#›</a:t>
            </a:fld>
            <a:endParaRPr sz="1000" b="0" i="0" u="none" strike="noStrike" cap="none">
              <a:solidFill>
                <a:srgbClr val="7F7F7F"/>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9" r:id="rId1"/>
    <p:sldLayoutId id="2147483653" r:id="rId2"/>
    <p:sldLayoutId id="2147483655"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6">
          <p15:clr>
            <a:srgbClr val="F26B43"/>
          </p15:clr>
        </p15:guide>
        <p15:guide id="2" pos="347">
          <p15:clr>
            <a:srgbClr val="F26B43"/>
          </p15:clr>
        </p15:guide>
        <p15:guide id="3" pos="7333">
          <p15:clr>
            <a:srgbClr val="F26B43"/>
          </p15:clr>
        </p15:guide>
        <p15:guide id="4" orient="horz" pos="1170">
          <p15:clr>
            <a:srgbClr val="F26B43"/>
          </p15:clr>
        </p15:guide>
        <p15:guide id="5" orient="horz" pos="3974">
          <p15:clr>
            <a:srgbClr val="F26B43"/>
          </p15:clr>
        </p15:guide>
        <p15:guide id="6" pos="3749">
          <p15:clr>
            <a:srgbClr val="F26B43"/>
          </p15:clr>
        </p15:guide>
        <p15:guide id="7" pos="393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x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1.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emf"/></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6.xml"/><Relationship Id="rId5" Type="http://schemas.openxmlformats.org/officeDocument/2006/relationships/image" Target="../media/image1.emf"/><Relationship Id="rId4" Type="http://schemas.openxmlformats.org/officeDocument/2006/relationships/oleObject" Target="../embeddings/oleObject5.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622276F-C6DB-8AEA-0083-9F7179DF6949}"/>
              </a:ext>
            </a:extLst>
          </p:cNvPr>
          <p:cNvGraphicFramePr>
            <a:graphicFrameLocks noChangeAspect="1"/>
          </p:cNvGraphicFramePr>
          <p:nvPr>
            <p:custDataLst>
              <p:tags r:id="rId1"/>
            </p:custDataLst>
            <p:extLst>
              <p:ext uri="{D42A27DB-BD31-4B8C-83A1-F6EECF244321}">
                <p14:modId xmlns:p14="http://schemas.microsoft.com/office/powerpoint/2010/main" val="29629479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52" name="Google Shape;352;p1"/>
          <p:cNvSpPr txBox="1">
            <a:spLocks noGrp="1"/>
          </p:cNvSpPr>
          <p:nvPr>
            <p:ph type="ctrTitle"/>
          </p:nvPr>
        </p:nvSpPr>
        <p:spPr>
          <a:xfrm>
            <a:off x="902896" y="2912797"/>
            <a:ext cx="5478239" cy="1384995"/>
          </a:xfrm>
          <a:prstGeom prst="rect">
            <a:avLst/>
          </a:prstGeom>
          <a:noFill/>
          <a:ln>
            <a:noFill/>
          </a:ln>
        </p:spPr>
        <p:txBody>
          <a:bodyPr spcFirstLastPara="1" wrap="square" lIns="0" tIns="0" rIns="0" bIns="0" anchor="b" anchorCtr="0">
            <a:spAutoFit/>
          </a:bodyPr>
          <a:lstStyle/>
          <a:p>
            <a:pPr marL="0" lvl="0" indent="0" algn="l" rtl="0">
              <a:lnSpc>
                <a:spcPct val="90000"/>
              </a:lnSpc>
              <a:spcBef>
                <a:spcPts val="0"/>
              </a:spcBef>
              <a:spcAft>
                <a:spcPts val="0"/>
              </a:spcAft>
              <a:buClr>
                <a:schemeClr val="lt1"/>
              </a:buClr>
              <a:buSzPts val="5000"/>
              <a:buFont typeface="Franklin Gothic"/>
              <a:buNone/>
            </a:pPr>
            <a:r>
              <a:rPr lang="en-US" dirty="0"/>
              <a:t>Data Analytics Services</a:t>
            </a:r>
            <a:endParaRPr dirty="0"/>
          </a:p>
        </p:txBody>
      </p:sp>
      <p:sp>
        <p:nvSpPr>
          <p:cNvPr id="353" name="Google Shape;353;p1"/>
          <p:cNvSpPr txBox="1">
            <a:spLocks noGrp="1"/>
          </p:cNvSpPr>
          <p:nvPr>
            <p:ph type="subTitle" idx="1"/>
          </p:nvPr>
        </p:nvSpPr>
        <p:spPr>
          <a:xfrm>
            <a:off x="902896" y="4348579"/>
            <a:ext cx="5478239" cy="292388"/>
          </a:xfrm>
          <a:prstGeom prst="rect">
            <a:avLst/>
          </a:prstGeom>
          <a:noFill/>
          <a:ln>
            <a:noFill/>
          </a:ln>
        </p:spPr>
        <p:txBody>
          <a:bodyPr spcFirstLastPara="1" wrap="square" lIns="0" tIns="0" rIns="0" bIns="0" anchor="t" anchorCtr="0">
            <a:spAutoFit/>
          </a:bodyPr>
          <a:lstStyle/>
          <a:p>
            <a:pPr marL="0" lvl="0" indent="0" algn="l" rtl="0">
              <a:lnSpc>
                <a:spcPct val="95000"/>
              </a:lnSpc>
              <a:spcBef>
                <a:spcPts val="0"/>
              </a:spcBef>
              <a:spcAft>
                <a:spcPts val="0"/>
              </a:spcAft>
              <a:buClr>
                <a:schemeClr val="lt1"/>
              </a:buClr>
              <a:buSzPts val="2000"/>
              <a:buNone/>
            </a:pPr>
            <a:r>
              <a:rPr lang="en-US" dirty="0"/>
              <a:t>Updates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ECD4FA8-6A89-11CA-912C-282DBA86304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6" progId="TCLayout.ActiveDocument.1">
                  <p:embed/>
                </p:oleObj>
              </mc:Choice>
              <mc:Fallback>
                <p:oleObj name="think-cell Slide" r:id="rId3" imgW="395" imgH="396" progId="TCLayout.ActiveDocument.1">
                  <p:embed/>
                  <p:pic>
                    <p:nvPicPr>
                      <p:cNvPr id="4" name="Object 3" hidden="1">
                        <a:extLst>
                          <a:ext uri="{FF2B5EF4-FFF2-40B4-BE49-F238E27FC236}">
                            <a16:creationId xmlns:a16="http://schemas.microsoft.com/office/drawing/2014/main" id="{5ECD4FA8-6A89-11CA-912C-282DBA8630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838F601C-DDF2-4332-DC88-9EB661F886D9}"/>
              </a:ext>
            </a:extLst>
          </p:cNvPr>
          <p:cNvSpPr>
            <a:spLocks noGrp="1"/>
          </p:cNvSpPr>
          <p:nvPr>
            <p:ph type="title"/>
          </p:nvPr>
        </p:nvSpPr>
        <p:spPr>
          <a:xfrm>
            <a:off x="550863" y="560588"/>
            <a:ext cx="11089972" cy="443198"/>
          </a:xfrm>
        </p:spPr>
        <p:txBody>
          <a:bodyPr vert="horz"/>
          <a:lstStyle/>
          <a:p>
            <a:r>
              <a:rPr lang="en-US" dirty="0"/>
              <a:t>Business Development </a:t>
            </a:r>
          </a:p>
        </p:txBody>
      </p:sp>
      <p:graphicFrame>
        <p:nvGraphicFramePr>
          <p:cNvPr id="9" name="Table 9">
            <a:extLst>
              <a:ext uri="{FF2B5EF4-FFF2-40B4-BE49-F238E27FC236}">
                <a16:creationId xmlns:a16="http://schemas.microsoft.com/office/drawing/2014/main" id="{1F9F8701-E4A5-9825-0EE5-567D552FF8ED}"/>
              </a:ext>
            </a:extLst>
          </p:cNvPr>
          <p:cNvGraphicFramePr>
            <a:graphicFrameLocks noGrp="1"/>
          </p:cNvGraphicFramePr>
          <p:nvPr>
            <p:extLst>
              <p:ext uri="{D42A27DB-BD31-4B8C-83A1-F6EECF244321}">
                <p14:modId xmlns:p14="http://schemas.microsoft.com/office/powerpoint/2010/main" val="156218586"/>
              </p:ext>
            </p:extLst>
          </p:nvPr>
        </p:nvGraphicFramePr>
        <p:xfrm>
          <a:off x="467416" y="1158710"/>
          <a:ext cx="10944320" cy="4658058"/>
        </p:xfrm>
        <a:graphic>
          <a:graphicData uri="http://schemas.openxmlformats.org/drawingml/2006/table">
            <a:tbl>
              <a:tblPr firstRow="1" bandRow="1">
                <a:tableStyleId>{5C22544A-7EE6-4342-B048-85BDC9FD1C3A}</a:tableStyleId>
              </a:tblPr>
              <a:tblGrid>
                <a:gridCol w="1390260">
                  <a:extLst>
                    <a:ext uri="{9D8B030D-6E8A-4147-A177-3AD203B41FA5}">
                      <a16:colId xmlns:a16="http://schemas.microsoft.com/office/drawing/2014/main" val="1969289103"/>
                    </a:ext>
                  </a:extLst>
                </a:gridCol>
                <a:gridCol w="962526">
                  <a:extLst>
                    <a:ext uri="{9D8B030D-6E8A-4147-A177-3AD203B41FA5}">
                      <a16:colId xmlns:a16="http://schemas.microsoft.com/office/drawing/2014/main" val="4104416650"/>
                    </a:ext>
                  </a:extLst>
                </a:gridCol>
                <a:gridCol w="5855454">
                  <a:extLst>
                    <a:ext uri="{9D8B030D-6E8A-4147-A177-3AD203B41FA5}">
                      <a16:colId xmlns:a16="http://schemas.microsoft.com/office/drawing/2014/main" val="2499855687"/>
                    </a:ext>
                  </a:extLst>
                </a:gridCol>
                <a:gridCol w="2736080">
                  <a:extLst>
                    <a:ext uri="{9D8B030D-6E8A-4147-A177-3AD203B41FA5}">
                      <a16:colId xmlns:a16="http://schemas.microsoft.com/office/drawing/2014/main" val="1754717374"/>
                    </a:ext>
                  </a:extLst>
                </a:gridCol>
              </a:tblGrid>
              <a:tr h="327211">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Prospect</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VP</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History</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Next action</a:t>
                      </a:r>
                    </a:p>
                  </a:txBody>
                  <a:tcPr/>
                </a:tc>
                <a:extLst>
                  <a:ext uri="{0D108BD9-81ED-4DB2-BD59-A6C34878D82A}">
                    <a16:rowId xmlns:a16="http://schemas.microsoft.com/office/drawing/2014/main" val="2982229637"/>
                  </a:ext>
                </a:extLst>
              </a:tr>
              <a:tr h="32721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Accuracy </a:t>
                      </a:r>
                    </a:p>
                  </a:txBody>
                  <a:tcPr anchor="ctr"/>
                </a:tc>
                <a:tc>
                  <a:txBody>
                    <a:bodyPr/>
                    <a:lstStyle/>
                    <a:p>
                      <a:pPr rtl="0"/>
                      <a:r>
                        <a:rPr lang="en-US" sz="1100" b="0" dirty="0" err="1">
                          <a:latin typeface="Calibri" panose="020F0502020204030204" pitchFamily="34" charset="0"/>
                          <a:ea typeface="Calibri" panose="020F0502020204030204" pitchFamily="34" charset="0"/>
                          <a:cs typeface="Calibri" panose="020F0502020204030204" pitchFamily="34" charset="0"/>
                        </a:rPr>
                        <a:t>Nacer</a:t>
                      </a:r>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rtl="0"/>
                      <a:r>
                        <a:rPr lang="en-US" sz="1100" b="0" noProof="0" dirty="0">
                          <a:latin typeface="Calibri" panose="020F0502020204030204" pitchFamily="34" charset="0"/>
                          <a:ea typeface="Calibri" panose="020F0502020204030204" pitchFamily="34" charset="0"/>
                          <a:cs typeface="Calibri" panose="020F0502020204030204" pitchFamily="34" charset="0"/>
                        </a:rPr>
                        <a:t>First meeting with client in Jan 9, 23 : interested in BR and DA</a:t>
                      </a: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Meeting when he comes to Morocco ?</a:t>
                      </a:r>
                    </a:p>
                  </a:txBody>
                  <a:tcPr anchor="ctr"/>
                </a:tc>
                <a:extLst>
                  <a:ext uri="{0D108BD9-81ED-4DB2-BD59-A6C34878D82A}">
                    <a16:rowId xmlns:a16="http://schemas.microsoft.com/office/drawing/2014/main" val="1351986402"/>
                  </a:ext>
                </a:extLst>
              </a:tr>
              <a:tr h="524434">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BCG </a:t>
                      </a: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Martin/</a:t>
                      </a:r>
                      <a:r>
                        <a:rPr lang="en-US" sz="1100" b="0" dirty="0" err="1">
                          <a:latin typeface="Calibri" panose="020F0502020204030204" pitchFamily="34" charset="0"/>
                          <a:ea typeface="Calibri" panose="020F0502020204030204" pitchFamily="34" charset="0"/>
                          <a:cs typeface="Calibri" panose="020F0502020204030204" pitchFamily="34" charset="0"/>
                        </a:rPr>
                        <a:t>Nacer</a:t>
                      </a:r>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marL="171450" indent="-171450" rtl="0">
                        <a:buFont typeface="Wingdings" panose="05000000000000000000" pitchFamily="2" charset="2"/>
                        <a:buChar char="§"/>
                      </a:pPr>
                      <a:r>
                        <a:rPr lang="en-US" sz="1100" b="0" noProof="0" dirty="0">
                          <a:solidFill>
                            <a:schemeClr val="bg2"/>
                          </a:solidFill>
                          <a:latin typeface="Calibri" panose="020F0502020204030204" pitchFamily="34" charset="0"/>
                          <a:ea typeface="Calibri" panose="020F0502020204030204" pitchFamily="34" charset="0"/>
                          <a:cs typeface="Calibri" panose="020F0502020204030204" pitchFamily="34" charset="0"/>
                        </a:rPr>
                        <a:t>A. </a:t>
                      </a:r>
                      <a:r>
                        <a:rPr lang="en-US" sz="1100" b="0" noProof="0">
                          <a:solidFill>
                            <a:schemeClr val="bg2"/>
                          </a:solidFill>
                          <a:latin typeface="Calibri" panose="020F0502020204030204" pitchFamily="34" charset="0"/>
                          <a:ea typeface="Calibri" panose="020F0502020204030204" pitchFamily="34" charset="0"/>
                          <a:cs typeface="Calibri" panose="020F0502020204030204" pitchFamily="34" charset="0"/>
                        </a:rPr>
                        <a:t>Dannouni </a:t>
                      </a:r>
                      <a:r>
                        <a:rPr lang="en-US" sz="1100" b="0" noProof="0" dirty="0">
                          <a:solidFill>
                            <a:schemeClr val="bg2"/>
                          </a:solidFill>
                          <a:latin typeface="Calibri" panose="020F0502020204030204" pitchFamily="34" charset="0"/>
                          <a:ea typeface="Calibri" panose="020F0502020204030204" pitchFamily="34" charset="0"/>
                          <a:cs typeface="Calibri" panose="020F0502020204030204" pitchFamily="34" charset="0"/>
                        </a:rPr>
                        <a:t>&amp; Z. </a:t>
                      </a:r>
                      <a:r>
                        <a:rPr lang="en-US" sz="1100" b="0" noProof="0" dirty="0" err="1">
                          <a:solidFill>
                            <a:schemeClr val="bg2"/>
                          </a:solidFill>
                          <a:latin typeface="Calibri" panose="020F0502020204030204" pitchFamily="34" charset="0"/>
                          <a:ea typeface="Calibri" panose="020F0502020204030204" pitchFamily="34" charset="0"/>
                          <a:cs typeface="Calibri" panose="020F0502020204030204" pitchFamily="34" charset="0"/>
                        </a:rPr>
                        <a:t>Sqalli</a:t>
                      </a:r>
                      <a:r>
                        <a:rPr lang="en-US" sz="1100" b="0" noProof="0" dirty="0">
                          <a:solidFill>
                            <a:schemeClr val="bg2"/>
                          </a:solidFill>
                          <a:latin typeface="Calibri" panose="020F0502020204030204" pitchFamily="34" charset="0"/>
                          <a:ea typeface="Calibri" panose="020F0502020204030204" pitchFamily="34" charset="0"/>
                          <a:cs typeface="Calibri" panose="020F0502020204030204" pitchFamily="34" charset="0"/>
                        </a:rPr>
                        <a:t> : Meeting Feb14, 23</a:t>
                      </a:r>
                    </a:p>
                    <a:p>
                      <a:pPr marL="171450" indent="-171450" rtl="0">
                        <a:buFont typeface="Wingdings" panose="05000000000000000000" pitchFamily="2" charset="2"/>
                        <a:buChar char="§"/>
                      </a:pPr>
                      <a:r>
                        <a:rPr lang="en-US" sz="1100" b="0" noProof="0" dirty="0">
                          <a:latin typeface="Calibri" panose="020F0502020204030204" pitchFamily="34" charset="0"/>
                          <a:ea typeface="Calibri" panose="020F0502020204030204" pitchFamily="34" charset="0"/>
                          <a:cs typeface="Calibri" panose="020F0502020204030204" pitchFamily="34" charset="0"/>
                        </a:rPr>
                        <a:t>H. Maher : Coffee with Hamza to be scheduled</a:t>
                      </a:r>
                    </a:p>
                    <a:p>
                      <a:pPr marL="171450" indent="-171450" rtl="0">
                        <a:buFont typeface="Wingdings" panose="05000000000000000000" pitchFamily="2" charset="2"/>
                        <a:buChar char="§"/>
                      </a:pPr>
                      <a:r>
                        <a:rPr lang="en-US" sz="1100" b="0" noProof="0" dirty="0">
                          <a:latin typeface="Calibri" panose="020F0502020204030204" pitchFamily="34" charset="0"/>
                          <a:ea typeface="Calibri" panose="020F0502020204030204" pitchFamily="34" charset="0"/>
                          <a:cs typeface="Calibri" panose="020F0502020204030204" pitchFamily="34" charset="0"/>
                        </a:rPr>
                        <a:t>S. </a:t>
                      </a:r>
                      <a:r>
                        <a:rPr lang="en-US" sz="1100" b="0" noProof="0" dirty="0" err="1">
                          <a:latin typeface="Calibri" panose="020F0502020204030204" pitchFamily="34" charset="0"/>
                          <a:ea typeface="Calibri" panose="020F0502020204030204" pitchFamily="34" charset="0"/>
                          <a:cs typeface="Calibri" panose="020F0502020204030204" pitchFamily="34" charset="0"/>
                        </a:rPr>
                        <a:t>Duranton</a:t>
                      </a:r>
                      <a:r>
                        <a:rPr lang="en-US" sz="1100" b="0" noProof="0" dirty="0">
                          <a:latin typeface="Calibri" panose="020F0502020204030204" pitchFamily="34" charset="0"/>
                          <a:ea typeface="Calibri" panose="020F0502020204030204" pitchFamily="34" charset="0"/>
                          <a:cs typeface="Calibri" panose="020F0502020204030204" pitchFamily="34" charset="0"/>
                        </a:rPr>
                        <a:t> :  no need for the moment (email Feb 2, 23)</a:t>
                      </a: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H. Maher coffee to be scheduled</a:t>
                      </a:r>
                    </a:p>
                  </a:txBody>
                  <a:tcPr anchor="ctr"/>
                </a:tc>
                <a:extLst>
                  <a:ext uri="{0D108BD9-81ED-4DB2-BD59-A6C34878D82A}">
                    <a16:rowId xmlns:a16="http://schemas.microsoft.com/office/drawing/2014/main" val="163090239"/>
                  </a:ext>
                </a:extLst>
              </a:tr>
              <a:tr h="82026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a:solidFill>
                            <a:schemeClr val="tx1"/>
                          </a:solidFill>
                          <a:latin typeface="Calibri" panose="020F0502020204030204" pitchFamily="34" charset="0"/>
                          <a:ea typeface="Calibri" panose="020F0502020204030204" pitchFamily="34" charset="0"/>
                          <a:cs typeface="Calibri" panose="020F0502020204030204" pitchFamily="34" charset="0"/>
                        </a:rPr>
                        <a:t>McKinsey </a:t>
                      </a:r>
                      <a:endPar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marL="0" marR="0" indent="0" algn="l" rtl="0">
                        <a:lnSpc>
                          <a:spcPct val="100000"/>
                        </a:lnSpc>
                        <a:spcBef>
                          <a:spcPts val="0"/>
                        </a:spcBef>
                        <a:spcAft>
                          <a:spcPts val="0"/>
                        </a:spcAft>
                        <a:buClr>
                          <a:srgbClr val="000000"/>
                        </a:buClr>
                        <a:buFontTx/>
                        <a:buNone/>
                      </a:pPr>
                      <a:r>
                        <a:rPr lang="en-US" sz="11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Hamza/</a:t>
                      </a:r>
                      <a:r>
                        <a:rPr lang="en-US" sz="1100" b="0" i="0" u="none" strike="noStrike" cap="none" dirty="0" err="1">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Nacer</a:t>
                      </a:r>
                      <a:endParaRPr lang="en-US" sz="11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endParaRPr>
                    </a:p>
                  </a:txBody>
                  <a:tcPr anchor="ctr"/>
                </a:tc>
                <a:tc>
                  <a:txBody>
                    <a:bodyPr/>
                    <a:lstStyle/>
                    <a:p>
                      <a:pPr marL="171450" marR="0" indent="-171450" algn="l" rtl="0">
                        <a:lnSpc>
                          <a:spcPct val="100000"/>
                        </a:lnSpc>
                        <a:spcBef>
                          <a:spcPts val="0"/>
                        </a:spcBef>
                        <a:spcAft>
                          <a:spcPts val="0"/>
                        </a:spcAft>
                        <a:buClr>
                          <a:srgbClr val="000000"/>
                        </a:buClr>
                        <a:buFont typeface="Arial" panose="020B0604020202020204" pitchFamily="34" charset="0"/>
                        <a:buChar char="•"/>
                      </a:pPr>
                      <a:r>
                        <a:rPr lang="en-US" sz="1100" b="0" i="0" u="none" strike="noStrike" cap="none" noProof="0" dirty="0" err="1">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Ryad</a:t>
                      </a: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office : No answer to Fatou emails </a:t>
                      </a:r>
                    </a:p>
                    <a:p>
                      <a:pPr marL="171450" marR="0" indent="-171450" algn="l" rtl="0">
                        <a:lnSpc>
                          <a:spcPct val="100000"/>
                        </a:lnSpc>
                        <a:spcBef>
                          <a:spcPts val="0"/>
                        </a:spcBef>
                        <a:spcAft>
                          <a:spcPts val="0"/>
                        </a:spcAft>
                        <a:buClr>
                          <a:srgbClr val="000000"/>
                        </a:buClr>
                        <a:buFont typeface="Arial" panose="020B0604020202020204" pitchFamily="34" charset="0"/>
                        <a:buChar char="•"/>
                      </a:pP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Casa office : Call with </a:t>
                      </a:r>
                      <a:r>
                        <a:rPr lang="en-US" sz="1100" b="0" i="0" u="none" strike="noStrike" cap="none" noProof="0" dirty="0" err="1">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Anass</a:t>
                      </a: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B. to share updates about central CCN + Ask for Mock Feb 1, 23) + </a:t>
                      </a:r>
                      <a:r>
                        <a:rPr lang="en-US" sz="1100" b="0" i="0" u="none" strike="noStrike" cap="none" noProof="0" dirty="0">
                          <a:solidFill>
                            <a:schemeClr val="bg2"/>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Meeting with </a:t>
                      </a:r>
                      <a:r>
                        <a:rPr lang="en-US" sz="1100" b="0" i="0" u="none" strike="noStrike" cap="none" noProof="0" dirty="0" err="1">
                          <a:solidFill>
                            <a:schemeClr val="bg2"/>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Anass</a:t>
                      </a:r>
                      <a:r>
                        <a:rPr lang="en-US" sz="1100" b="0" i="0" u="none" strike="noStrike" cap="none" noProof="0" dirty="0">
                          <a:solidFill>
                            <a:schemeClr val="bg2"/>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B. Feb 10, 23 to define MOCK trainings  </a:t>
                      </a:r>
                    </a:p>
                    <a:p>
                      <a:pPr marL="171450" marR="0" indent="-171450" algn="l" rtl="0">
                        <a:lnSpc>
                          <a:spcPct val="100000"/>
                        </a:lnSpc>
                        <a:spcBef>
                          <a:spcPts val="0"/>
                        </a:spcBef>
                        <a:spcAft>
                          <a:spcPts val="0"/>
                        </a:spcAft>
                        <a:buClr>
                          <a:srgbClr val="000000"/>
                        </a:buClr>
                        <a:buFont typeface="Arial" panose="020B0604020202020204" pitchFamily="34" charset="0"/>
                        <a:buChar char="•"/>
                      </a:pP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McKinsey Central Office : Meeting with Nishant </a:t>
                      </a:r>
                      <a:r>
                        <a:rPr lang="en-US" sz="1100" b="0" i="0" u="none" strike="noStrike" cap="none" noProof="0" dirty="0" err="1">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Mohnot</a:t>
                      </a: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 lead of the </a:t>
                      </a:r>
                      <a:r>
                        <a:rPr lang="en-US" sz="1100" b="0" i="0" u="none" strike="noStrike" cap="none" noProof="0" dirty="0" err="1">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eC&amp;I</a:t>
                      </a: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team - </a:t>
                      </a:r>
                      <a:r>
                        <a:rPr lang="en-US" sz="1100" b="0" i="0" u="none" strike="noStrike" cap="none" noProof="0" dirty="0">
                          <a:solidFill>
                            <a:schemeClr val="bg2"/>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Meeting Feb 6, 23</a:t>
                      </a:r>
                      <a:endPar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endParaRPr>
                    </a:p>
                    <a:p>
                      <a:pPr marL="171450" marR="0" indent="-171450" algn="l" rtl="0">
                        <a:lnSpc>
                          <a:spcPct val="100000"/>
                        </a:lnSpc>
                        <a:spcBef>
                          <a:spcPts val="0"/>
                        </a:spcBef>
                        <a:spcAft>
                          <a:spcPts val="0"/>
                        </a:spcAft>
                        <a:buClr>
                          <a:srgbClr val="000000"/>
                        </a:buClr>
                        <a:buFont typeface="Arial" panose="020B0604020202020204" pitchFamily="34" charset="0"/>
                        <a:buChar char="•"/>
                      </a:pP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Egypt Office : Call btw Hamza and Jalil has to be scheduled</a:t>
                      </a:r>
                    </a:p>
                  </a:txBody>
                  <a:tcPr anchor="ctr"/>
                </a:tc>
                <a:tc>
                  <a:txBody>
                    <a:bodyPr/>
                    <a:lstStyle/>
                    <a:p>
                      <a:pPr marL="285750" indent="-285750" rtl="0">
                        <a:buFontTx/>
                        <a:buChar char="-"/>
                      </a:pPr>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3146588494"/>
                  </a:ext>
                </a:extLst>
              </a:tr>
              <a:tr h="37651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Abu </a:t>
                      </a:r>
                      <a:r>
                        <a:rPr lang="en-US" sz="1200" b="1" dirty="0" err="1">
                          <a:solidFill>
                            <a:schemeClr val="tx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Dahbi</a:t>
                      </a:r>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Ports</a:t>
                      </a:r>
                      <a:endPar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noProof="0" dirty="0">
                          <a:latin typeface="Calibri" panose="020F0502020204030204" pitchFamily="34" charset="0"/>
                          <a:ea typeface="Calibri" panose="020F0502020204030204" pitchFamily="34" charset="0"/>
                          <a:cs typeface="Calibri" panose="020F0502020204030204" pitchFamily="34" charset="0"/>
                        </a:rPr>
                        <a:t>Keith</a:t>
                      </a:r>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rtl="0"/>
                      <a:r>
                        <a:rPr lang="en-US" sz="1100" b="0" noProof="0" dirty="0">
                          <a:latin typeface="Calibri" panose="020F0502020204030204" pitchFamily="34" charset="0"/>
                          <a:ea typeface="Calibri" panose="020F0502020204030204" pitchFamily="34" charset="0"/>
                          <a:cs typeface="Calibri" panose="020F0502020204030204" pitchFamily="34" charset="0"/>
                        </a:rPr>
                        <a:t>No news</a:t>
                      </a: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a:t>
                      </a:r>
                    </a:p>
                  </a:txBody>
                  <a:tcPr anchor="ctr"/>
                </a:tc>
                <a:extLst>
                  <a:ext uri="{0D108BD9-81ED-4DB2-BD59-A6C34878D82A}">
                    <a16:rowId xmlns:a16="http://schemas.microsoft.com/office/drawing/2014/main" val="3845643554"/>
                  </a:ext>
                </a:extLst>
              </a:tr>
              <a:tr h="806821">
                <a:tc>
                  <a:txBody>
                    <a:bodyPr/>
                    <a:lstStyle/>
                    <a:p>
                      <a:pPr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Mastercard</a:t>
                      </a: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Keith</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noProof="0" dirty="0">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Meeting Jan 18</a:t>
                      </a:r>
                      <a:r>
                        <a:rPr lang="en-US" sz="1100" b="0" dirty="0">
                          <a:latin typeface="Calibri" panose="020F0502020204030204" pitchFamily="34" charset="0"/>
                          <a:ea typeface="Calibri" panose="020F0502020204030204" pitchFamily="34" charset="0"/>
                          <a:cs typeface="Calibri" panose="020F0502020204030204" pitchFamily="34" charset="0"/>
                        </a:rPr>
                        <a:t>, 23 – have to assess possibility to work in a retainer basis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200" b="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b="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rPr>
                        <a:t>Matteo comment : My friend at MasterCard told me that in his opinion there is very little we can do for Financial Institutions like that, as Data is basically a product they sell to their clients and they are "personally" taking care of every step of the value chain. It may be a steep way to sell Analytics to these guys, but maybe the conversations you are having have a different tone.  </a:t>
                      </a:r>
                    </a:p>
                  </a:txBody>
                  <a:tcPr anchor="ctr"/>
                </a:tc>
                <a:tc>
                  <a:txBody>
                    <a:bodyPr/>
                    <a:lstStyle/>
                    <a:p>
                      <a:pPr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1699954125"/>
                  </a:ext>
                </a:extLst>
              </a:tr>
              <a:tr h="327211">
                <a:tc>
                  <a:txBody>
                    <a:bodyPr/>
                    <a:lstStyle/>
                    <a:p>
                      <a:pPr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Roche</a:t>
                      </a:r>
                    </a:p>
                  </a:txBody>
                  <a:tcPr anchor="ctr"/>
                </a:tc>
                <a:tc>
                  <a:txBody>
                    <a:bodyPr/>
                    <a:lstStyle/>
                    <a:p>
                      <a:pPr rtl="0"/>
                      <a:r>
                        <a:rPr lang="en-US" sz="1100" b="0" dirty="0" err="1">
                          <a:latin typeface="Calibri" panose="020F0502020204030204" pitchFamily="34" charset="0"/>
                          <a:ea typeface="Calibri" panose="020F0502020204030204" pitchFamily="34" charset="0"/>
                          <a:cs typeface="Calibri" panose="020F0502020204030204" pitchFamily="34" charset="0"/>
                        </a:rPr>
                        <a:t>Oumaima</a:t>
                      </a:r>
                      <a:r>
                        <a:rPr lang="en-US" sz="1100" b="0" dirty="0">
                          <a:latin typeface="Calibri" panose="020F0502020204030204" pitchFamily="34" charset="0"/>
                          <a:ea typeface="Calibri" panose="020F0502020204030204" pitchFamily="34" charset="0"/>
                          <a:cs typeface="Calibri" panose="020F0502020204030204" pitchFamily="34" charset="0"/>
                        </a:rPr>
                        <a:t>/</a:t>
                      </a:r>
                      <a:r>
                        <a:rPr lang="en-US" sz="1100" b="0" dirty="0" err="1">
                          <a:latin typeface="Calibri" panose="020F0502020204030204" pitchFamily="34" charset="0"/>
                          <a:ea typeface="Calibri" panose="020F0502020204030204" pitchFamily="34" charset="0"/>
                          <a:cs typeface="Calibri" panose="020F0502020204030204" pitchFamily="34" charset="0"/>
                        </a:rPr>
                        <a:t>Nacer</a:t>
                      </a:r>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bg2"/>
                          </a:solidFill>
                          <a:latin typeface="Calibri" panose="020F0502020204030204" pitchFamily="34" charset="0"/>
                          <a:ea typeface="Calibri" panose="020F0502020204030204" pitchFamily="34" charset="0"/>
                          <a:cs typeface="Calibri" panose="020F0502020204030204" pitchFamily="34" charset="0"/>
                          <a:sym typeface="Arial"/>
                        </a:rPr>
                        <a:t>Meeting to present DA services Feb 7, 23</a:t>
                      </a:r>
                    </a:p>
                  </a:txBody>
                  <a:tcPr anchor="ctr"/>
                </a:tc>
                <a:tc>
                  <a:txBody>
                    <a:bodyPr/>
                    <a:lstStyle/>
                    <a:p>
                      <a:pPr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1726514660"/>
                  </a:ext>
                </a:extLst>
              </a:tr>
              <a:tr h="327211">
                <a:tc>
                  <a:txBody>
                    <a:bodyPr/>
                    <a:lstStyle/>
                    <a:p>
                      <a:pPr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Al </a:t>
                      </a:r>
                      <a:r>
                        <a:rPr lang="en-US" sz="1200" b="1" dirty="0" err="1">
                          <a:solidFill>
                            <a:schemeClr val="tx1"/>
                          </a:solidFill>
                          <a:latin typeface="Calibri" panose="020F0502020204030204" pitchFamily="34" charset="0"/>
                          <a:ea typeface="Calibri" panose="020F0502020204030204" pitchFamily="34" charset="0"/>
                          <a:cs typeface="Calibri" panose="020F0502020204030204" pitchFamily="34" charset="0"/>
                        </a:rPr>
                        <a:t>Mada</a:t>
                      </a:r>
                      <a:endPar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Hadia/Nada</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bg2"/>
                          </a:solidFill>
                          <a:latin typeface="Calibri" panose="020F0502020204030204" pitchFamily="34" charset="0"/>
                          <a:ea typeface="Calibri" panose="020F0502020204030204" pitchFamily="34" charset="0"/>
                          <a:cs typeface="Calibri" panose="020F0502020204030204" pitchFamily="34" charset="0"/>
                          <a:sym typeface="Arial"/>
                        </a:rPr>
                        <a:t>Call about needs in reporting automation (RPA) + NLP </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bg2"/>
                          </a:solidFill>
                          <a:latin typeface="Calibri" panose="020F0502020204030204" pitchFamily="34" charset="0"/>
                          <a:ea typeface="Calibri" panose="020F0502020204030204" pitchFamily="34" charset="0"/>
                          <a:cs typeface="Calibri" panose="020F0502020204030204" pitchFamily="34" charset="0"/>
                          <a:sym typeface="Arial"/>
                        </a:rPr>
                        <a:t>Meeting K. </a:t>
                      </a:r>
                      <a:r>
                        <a:rPr lang="en-US" sz="1100" b="0" i="0" u="none" strike="noStrike" cap="none" dirty="0" err="1">
                          <a:solidFill>
                            <a:schemeClr val="bg2"/>
                          </a:solidFill>
                          <a:latin typeface="Calibri" panose="020F0502020204030204" pitchFamily="34" charset="0"/>
                          <a:ea typeface="Calibri" panose="020F0502020204030204" pitchFamily="34" charset="0"/>
                          <a:cs typeface="Calibri" panose="020F0502020204030204" pitchFamily="34" charset="0"/>
                          <a:sym typeface="Arial"/>
                        </a:rPr>
                        <a:t>Chbani</a:t>
                      </a:r>
                      <a:endParaRPr lang="en-US" sz="1100" b="0" i="0" u="none" strike="noStrike" cap="none" dirty="0">
                        <a:solidFill>
                          <a:schemeClr val="bg2"/>
                        </a:solidFill>
                        <a:latin typeface="Calibri" panose="020F0502020204030204" pitchFamily="34" charset="0"/>
                        <a:ea typeface="Calibri" panose="020F0502020204030204" pitchFamily="34" charset="0"/>
                        <a:cs typeface="Calibri" panose="020F0502020204030204" pitchFamily="34" charset="0"/>
                        <a:sym typeface="Arial"/>
                      </a:endParaRPr>
                    </a:p>
                    <a:p>
                      <a:pPr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3880811691"/>
                  </a:ext>
                </a:extLst>
              </a:tr>
            </a:tbl>
          </a:graphicData>
        </a:graphic>
      </p:graphicFrame>
    </p:spTree>
    <p:extLst>
      <p:ext uri="{BB962C8B-B14F-4D97-AF65-F5344CB8AC3E}">
        <p14:creationId xmlns:p14="http://schemas.microsoft.com/office/powerpoint/2010/main" val="2949612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ECD4FA8-6A89-11CA-912C-282DBA86304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6" progId="TCLayout.ActiveDocument.1">
                  <p:embed/>
                </p:oleObj>
              </mc:Choice>
              <mc:Fallback>
                <p:oleObj name="think-cell Slide" r:id="rId3" imgW="395" imgH="396" progId="TCLayout.ActiveDocument.1">
                  <p:embed/>
                  <p:pic>
                    <p:nvPicPr>
                      <p:cNvPr id="4" name="Object 3" hidden="1">
                        <a:extLst>
                          <a:ext uri="{FF2B5EF4-FFF2-40B4-BE49-F238E27FC236}">
                            <a16:creationId xmlns:a16="http://schemas.microsoft.com/office/drawing/2014/main" id="{5ECD4FA8-6A89-11CA-912C-282DBA8630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838F601C-DDF2-4332-DC88-9EB661F886D9}"/>
              </a:ext>
            </a:extLst>
          </p:cNvPr>
          <p:cNvSpPr>
            <a:spLocks noGrp="1"/>
          </p:cNvSpPr>
          <p:nvPr>
            <p:ph type="title"/>
          </p:nvPr>
        </p:nvSpPr>
        <p:spPr>
          <a:xfrm>
            <a:off x="550863" y="560588"/>
            <a:ext cx="11089972" cy="443198"/>
          </a:xfrm>
        </p:spPr>
        <p:txBody>
          <a:bodyPr vert="horz"/>
          <a:lstStyle/>
          <a:p>
            <a:r>
              <a:rPr lang="en-US" dirty="0"/>
              <a:t>Business Development </a:t>
            </a:r>
          </a:p>
        </p:txBody>
      </p:sp>
      <p:graphicFrame>
        <p:nvGraphicFramePr>
          <p:cNvPr id="9" name="Table 9">
            <a:extLst>
              <a:ext uri="{FF2B5EF4-FFF2-40B4-BE49-F238E27FC236}">
                <a16:creationId xmlns:a16="http://schemas.microsoft.com/office/drawing/2014/main" id="{1F9F8701-E4A5-9825-0EE5-567D552FF8ED}"/>
              </a:ext>
            </a:extLst>
          </p:cNvPr>
          <p:cNvGraphicFramePr>
            <a:graphicFrameLocks noGrp="1"/>
          </p:cNvGraphicFramePr>
          <p:nvPr>
            <p:extLst>
              <p:ext uri="{D42A27DB-BD31-4B8C-83A1-F6EECF244321}">
                <p14:modId xmlns:p14="http://schemas.microsoft.com/office/powerpoint/2010/main" val="2296559762"/>
              </p:ext>
            </p:extLst>
          </p:nvPr>
        </p:nvGraphicFramePr>
        <p:xfrm>
          <a:off x="467416" y="1158710"/>
          <a:ext cx="10944320" cy="4785353"/>
        </p:xfrm>
        <a:graphic>
          <a:graphicData uri="http://schemas.openxmlformats.org/drawingml/2006/table">
            <a:tbl>
              <a:tblPr firstRow="1" bandRow="1">
                <a:tableStyleId>{5C22544A-7EE6-4342-B048-85BDC9FD1C3A}</a:tableStyleId>
              </a:tblPr>
              <a:tblGrid>
                <a:gridCol w="1390260">
                  <a:extLst>
                    <a:ext uri="{9D8B030D-6E8A-4147-A177-3AD203B41FA5}">
                      <a16:colId xmlns:a16="http://schemas.microsoft.com/office/drawing/2014/main" val="1969289103"/>
                    </a:ext>
                  </a:extLst>
                </a:gridCol>
                <a:gridCol w="1992429">
                  <a:extLst>
                    <a:ext uri="{9D8B030D-6E8A-4147-A177-3AD203B41FA5}">
                      <a16:colId xmlns:a16="http://schemas.microsoft.com/office/drawing/2014/main" val="4104416650"/>
                    </a:ext>
                  </a:extLst>
                </a:gridCol>
                <a:gridCol w="4825551">
                  <a:extLst>
                    <a:ext uri="{9D8B030D-6E8A-4147-A177-3AD203B41FA5}">
                      <a16:colId xmlns:a16="http://schemas.microsoft.com/office/drawing/2014/main" val="2499855687"/>
                    </a:ext>
                  </a:extLst>
                </a:gridCol>
                <a:gridCol w="2736080">
                  <a:extLst>
                    <a:ext uri="{9D8B030D-6E8A-4147-A177-3AD203B41FA5}">
                      <a16:colId xmlns:a16="http://schemas.microsoft.com/office/drawing/2014/main" val="1754717374"/>
                    </a:ext>
                  </a:extLst>
                </a:gridCol>
              </a:tblGrid>
              <a:tr h="327211">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Prospect</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VP</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History</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Next action</a:t>
                      </a:r>
                    </a:p>
                  </a:txBody>
                  <a:tcPr/>
                </a:tc>
                <a:extLst>
                  <a:ext uri="{0D108BD9-81ED-4DB2-BD59-A6C34878D82A}">
                    <a16:rowId xmlns:a16="http://schemas.microsoft.com/office/drawing/2014/main" val="2982229637"/>
                  </a:ext>
                </a:extLst>
              </a:tr>
              <a:tr h="1411937">
                <a:tc>
                  <a:txBody>
                    <a:bodyPr/>
                    <a:lstStyle/>
                    <a:p>
                      <a:pPr algn="just"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Michelin</a:t>
                      </a:r>
                    </a:p>
                  </a:txBody>
                  <a:tcPr anchor="ctr"/>
                </a:tc>
                <a:tc>
                  <a:txBody>
                    <a:bodyPr/>
                    <a:lstStyle/>
                    <a:p>
                      <a:pPr algn="just" rtl="0"/>
                      <a:r>
                        <a:rPr lang="en-US" sz="11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Matteo/Ines</a:t>
                      </a:r>
                    </a:p>
                  </a:txBody>
                  <a:tcPr anchor="ctr"/>
                </a:tc>
                <a:tc>
                  <a:txBody>
                    <a:bodyPr/>
                    <a:lstStyle/>
                    <a:p>
                      <a:pPr algn="just" rtl="0"/>
                      <a:r>
                        <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Email with DA presentation sent Jan 31, 23</a:t>
                      </a:r>
                    </a:p>
                    <a:p>
                      <a:pPr algn="just" rtl="0"/>
                      <a:endParaRPr lang="en-US" sz="1200" b="0" i="0" u="none" strike="noStrike" cap="none" noProof="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endParaRPr>
                    </a:p>
                    <a:p>
                      <a:pPr algn="just" rtl="0"/>
                      <a:r>
                        <a:rPr lang="en-US" sz="1050" b="0" i="0" u="none" strike="noStrike" cap="none" noProof="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rPr>
                        <a:t>Matteo comment : </a:t>
                      </a:r>
                      <a:r>
                        <a:rPr lang="en-US" sz="1050" b="0" i="0" u="none" strike="noStrike" cap="none"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rPr>
                        <a:t>I just met our friend Prem from Michelin. Prem was a heavy user of our Research services, and my need us again in the near future, but now he would like to work on some Analytics model to help him make sense of the massive quantity of data and information that he has or receives. He was thinking of taking global KPIs like inflation, or even global vehicles mileage (apparently it's something Google can provide by tracking movements on Google Maps), and of course other outside data and correlate them with </a:t>
                      </a:r>
                      <a:r>
                        <a:rPr lang="en-US" sz="1050" b="0" i="0" u="none" strike="noStrike" cap="none" dirty="0" err="1">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rPr>
                        <a:t>tyre</a:t>
                      </a:r>
                      <a:r>
                        <a:rPr lang="en-US" sz="1050" b="0" i="0" u="none" strike="noStrike" cap="none"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rPr>
                        <a:t> consumption and sales, with the final purpose of applying the model to the Michelin case and anticipate fluctuations in sales. I hope I got this right, luckily we are going to have a follow up meeting with him and Hadia in a couple of weeks! :)  He asked for a presentation about our Analytics capabilities, do we have one ready to share?</a:t>
                      </a:r>
                    </a:p>
                    <a:p>
                      <a:pPr algn="just" rtl="0"/>
                      <a:endParaRPr lang="en-US" sz="1050" b="0" i="0" u="none" strike="noStrike" cap="none" noProof="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050" b="0" dirty="0">
                          <a:solidFill>
                            <a:schemeClr val="bg2"/>
                          </a:solidFill>
                          <a:latin typeface="Calibri" panose="020F0502020204030204" pitchFamily="34" charset="0"/>
                          <a:ea typeface="Calibri" panose="020F0502020204030204" pitchFamily="34" charset="0"/>
                          <a:cs typeface="Calibri" panose="020F0502020204030204" pitchFamily="34" charset="0"/>
                        </a:rPr>
                        <a:t>Meeting to present the service and define the needs Feb 15, 23</a:t>
                      </a:r>
                    </a:p>
                    <a:p>
                      <a:pPr algn="just" rtl="0"/>
                      <a:endParaRPr lang="en-US" sz="1050" b="0" i="0" u="none" strike="noStrike" cap="none" noProof="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fr-FR" sz="1200" dirty="0" err="1">
                          <a:solidFill>
                            <a:srgbClr val="C00000"/>
                          </a:solidFill>
                          <a:latin typeface="Calibri" panose="020F0502020204030204" pitchFamily="34" charset="0"/>
                          <a:cs typeface="Calibri" panose="020F0502020204030204" pitchFamily="34" charset="0"/>
                        </a:rPr>
                        <a:t>Competitors</a:t>
                      </a:r>
                      <a:r>
                        <a:rPr lang="fr-FR" sz="1200" dirty="0">
                          <a:latin typeface="Calibri" panose="020F0502020204030204" pitchFamily="34" charset="0"/>
                          <a:cs typeface="Calibri" panose="020F0502020204030204" pitchFamily="34" charset="0"/>
                        </a:rPr>
                        <a:t>: </a:t>
                      </a:r>
                      <a:r>
                        <a:rPr lang="fr-FR" sz="1200" dirty="0" err="1">
                          <a:latin typeface="Calibri" panose="020F0502020204030204" pitchFamily="34" charset="0"/>
                          <a:cs typeface="Calibri" panose="020F0502020204030204" pitchFamily="34" charset="0"/>
                        </a:rPr>
                        <a:t>when</a:t>
                      </a:r>
                      <a:r>
                        <a:rPr lang="fr-FR" sz="1200" dirty="0">
                          <a:latin typeface="Calibri" panose="020F0502020204030204" pitchFamily="34" charset="0"/>
                          <a:cs typeface="Calibri" panose="020F0502020204030204" pitchFamily="34" charset="0"/>
                        </a:rPr>
                        <a:t> I </a:t>
                      </a:r>
                      <a:r>
                        <a:rPr lang="fr-FR" sz="1200" dirty="0" err="1">
                          <a:latin typeface="Calibri" panose="020F0502020204030204" pitchFamily="34" charset="0"/>
                          <a:cs typeface="Calibri" panose="020F0502020204030204" pitchFamily="34" charset="0"/>
                        </a:rPr>
                        <a:t>was</a:t>
                      </a:r>
                      <a:r>
                        <a:rPr lang="fr-FR" sz="1200" dirty="0">
                          <a:latin typeface="Calibri" panose="020F0502020204030204" pitchFamily="34" charset="0"/>
                          <a:cs typeface="Calibri" panose="020F0502020204030204" pitchFamily="34" charset="0"/>
                        </a:rPr>
                        <a:t> at the IA </a:t>
                      </a:r>
                      <a:r>
                        <a:rPr lang="fr-FR" sz="1200" dirty="0" err="1">
                          <a:latin typeface="Calibri" panose="020F0502020204030204" pitchFamily="34" charset="0"/>
                          <a:cs typeface="Calibri" panose="020F0502020204030204" pitchFamily="34" charset="0"/>
                        </a:rPr>
                        <a:t>fair</a:t>
                      </a:r>
                      <a:r>
                        <a:rPr lang="fr-FR" sz="1200" dirty="0">
                          <a:latin typeface="Calibri" panose="020F0502020204030204" pitchFamily="34" charset="0"/>
                          <a:cs typeface="Calibri" panose="020F0502020204030204" pitchFamily="34" charset="0"/>
                        </a:rPr>
                        <a:t> in Paris the </a:t>
                      </a:r>
                      <a:r>
                        <a:rPr lang="fr-FR" sz="1200" dirty="0" err="1">
                          <a:latin typeface="Calibri" panose="020F0502020204030204" pitchFamily="34" charset="0"/>
                          <a:cs typeface="Calibri" panose="020F0502020204030204" pitchFamily="34" charset="0"/>
                        </a:rPr>
                        <a:t>head</a:t>
                      </a:r>
                      <a:r>
                        <a:rPr lang="fr-FR" sz="1200" dirty="0">
                          <a:latin typeface="Calibri" panose="020F0502020204030204" pitchFamily="34" charset="0"/>
                          <a:cs typeface="Calibri" panose="020F0502020204030204" pitchFamily="34" charset="0"/>
                        </a:rPr>
                        <a:t> of DA </a:t>
                      </a:r>
                      <a:r>
                        <a:rPr lang="fr-FR" sz="1200" dirty="0" err="1">
                          <a:latin typeface="Calibri" panose="020F0502020204030204" pitchFamily="34" charset="0"/>
                          <a:cs typeface="Calibri" panose="020F0502020204030204" pitchFamily="34" charset="0"/>
                        </a:rPr>
                        <a:t>told</a:t>
                      </a:r>
                      <a:r>
                        <a:rPr lang="fr-FR" sz="1200" dirty="0">
                          <a:latin typeface="Calibri" panose="020F0502020204030204" pitchFamily="34" charset="0"/>
                          <a:cs typeface="Calibri" panose="020F0502020204030204" pitchFamily="34" charset="0"/>
                        </a:rPr>
                        <a:t> me </a:t>
                      </a:r>
                      <a:r>
                        <a:rPr lang="fr-FR" sz="1200" dirty="0" err="1">
                          <a:latin typeface="Calibri" panose="020F0502020204030204" pitchFamily="34" charset="0"/>
                          <a:cs typeface="Calibri" panose="020F0502020204030204" pitchFamily="34" charset="0"/>
                        </a:rPr>
                        <a:t>that</a:t>
                      </a:r>
                      <a:r>
                        <a:rPr lang="fr-FR" sz="1200" dirty="0">
                          <a:latin typeface="Calibri" panose="020F0502020204030204" pitchFamily="34" charset="0"/>
                          <a:cs typeface="Calibri" panose="020F0502020204030204" pitchFamily="34" charset="0"/>
                        </a:rPr>
                        <a:t> </a:t>
                      </a:r>
                      <a:r>
                        <a:rPr lang="fr-FR" sz="1200" dirty="0" err="1">
                          <a:latin typeface="Calibri" panose="020F0502020204030204" pitchFamily="34" charset="0"/>
                          <a:cs typeface="Calibri" panose="020F0502020204030204" pitchFamily="34" charset="0"/>
                        </a:rPr>
                        <a:t>they</a:t>
                      </a:r>
                      <a:r>
                        <a:rPr lang="fr-FR" sz="1200" dirty="0">
                          <a:latin typeface="Calibri" panose="020F0502020204030204" pitchFamily="34" charset="0"/>
                          <a:cs typeface="Calibri" panose="020F0502020204030204" pitchFamily="34" charset="0"/>
                        </a:rPr>
                        <a:t> are </a:t>
                      </a:r>
                      <a:r>
                        <a:rPr lang="fr-FR" sz="1200" dirty="0" err="1">
                          <a:latin typeface="Calibri" panose="020F0502020204030204" pitchFamily="34" charset="0"/>
                          <a:cs typeface="Calibri" panose="020F0502020204030204" pitchFamily="34" charset="0"/>
                        </a:rPr>
                        <a:t>working</a:t>
                      </a:r>
                      <a:r>
                        <a:rPr lang="fr-FR" sz="1200" dirty="0">
                          <a:latin typeface="Calibri" panose="020F0502020204030204" pitchFamily="34" charset="0"/>
                          <a:cs typeface="Calibri" panose="020F0502020204030204" pitchFamily="34" charset="0"/>
                        </a:rPr>
                        <a:t> </a:t>
                      </a:r>
                      <a:r>
                        <a:rPr lang="fr-FR" sz="1200" dirty="0" err="1">
                          <a:latin typeface="Calibri" panose="020F0502020204030204" pitchFamily="34" charset="0"/>
                          <a:cs typeface="Calibri" panose="020F0502020204030204" pitchFamily="34" charset="0"/>
                        </a:rPr>
                        <a:t>with</a:t>
                      </a:r>
                      <a:r>
                        <a:rPr lang="fr-FR" sz="1200" dirty="0">
                          <a:latin typeface="Calibri" panose="020F0502020204030204" pitchFamily="34" charset="0"/>
                          <a:cs typeface="Calibri" panose="020F0502020204030204" pitchFamily="34" charset="0"/>
                        </a:rPr>
                        <a:t> CGI [contrat cadre avec Michelin] </a:t>
                      </a:r>
                      <a:r>
                        <a:rPr lang="fr-FR" sz="1200" dirty="0">
                          <a:latin typeface="Calibri" panose="020F0502020204030204" pitchFamily="34" charset="0"/>
                          <a:cs typeface="Calibri" panose="020F0502020204030204" pitchFamily="34" charset="0"/>
                          <a:sym typeface="Wingdings" panose="05000000000000000000" pitchFamily="2" charset="2"/>
                        </a:rPr>
                        <a:t>in DA</a:t>
                      </a:r>
                      <a:endParaRPr lang="fr-FR" sz="1200" dirty="0">
                        <a:latin typeface="Calibri" panose="020F0502020204030204" pitchFamily="34" charset="0"/>
                        <a:cs typeface="Calibri" panose="020F0502020204030204" pitchFamily="34" charset="0"/>
                      </a:endParaRPr>
                    </a:p>
                    <a:p>
                      <a:pPr algn="just" rtl="0"/>
                      <a:endParaRPr lang="en-US" sz="1050" b="0" i="0" u="none" strike="noStrike" cap="none" noProof="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endParaRPr>
                    </a:p>
                  </a:txBody>
                  <a:tcPr anchor="ctr"/>
                </a:tc>
                <a:tc>
                  <a:txBody>
                    <a:bodyPr/>
                    <a:lstStyle/>
                    <a:p>
                      <a:pPr algn="just"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3173554931"/>
                  </a:ext>
                </a:extLst>
              </a:tr>
              <a:tr h="388841">
                <a:tc>
                  <a:txBody>
                    <a:bodyPr/>
                    <a:lstStyle/>
                    <a:p>
                      <a:pPr algn="just"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Nestlé</a:t>
                      </a:r>
                    </a:p>
                  </a:txBody>
                  <a:tcPr anchor="ctr"/>
                </a:tc>
                <a:tc>
                  <a:txBody>
                    <a:bodyPr/>
                    <a:lstStyle/>
                    <a:p>
                      <a:pPr algn="just" rtl="0"/>
                      <a:r>
                        <a:rPr lang="en-US" sz="1100" b="0" dirty="0">
                          <a:latin typeface="Calibri" panose="020F0502020204030204" pitchFamily="34" charset="0"/>
                          <a:ea typeface="Calibri" panose="020F0502020204030204" pitchFamily="34" charset="0"/>
                          <a:cs typeface="Calibri" panose="020F0502020204030204" pitchFamily="34" charset="0"/>
                        </a:rPr>
                        <a:t>Hamza/Ines</a:t>
                      </a:r>
                    </a:p>
                  </a:txBody>
                  <a:tcPr anchor="ctr"/>
                </a:tc>
                <a:tc>
                  <a:txBody>
                    <a:bodyPr/>
                    <a:lstStyle/>
                    <a:p>
                      <a:pPr marR="0" algn="just" rtl="0">
                        <a:lnSpc>
                          <a:spcPct val="100000"/>
                        </a:lnSpc>
                        <a:spcBef>
                          <a:spcPts val="0"/>
                        </a:spcBef>
                        <a:spcAft>
                          <a:spcPts val="0"/>
                        </a:spcAft>
                        <a:buClr>
                          <a:srgbClr val="000000"/>
                        </a:buClr>
                        <a:buFont typeface="Arial"/>
                      </a:pPr>
                      <a:r>
                        <a:rPr lang="en-US" sz="12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Client asked to postpone the conversation about DA until the digitization roadmap is complete (email Jan 24, 23)</a:t>
                      </a:r>
                      <a:endPar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endParaRPr>
                    </a:p>
                  </a:txBody>
                  <a:tcPr anchor="ctr"/>
                </a:tc>
                <a:tc>
                  <a:txBody>
                    <a:bodyPr/>
                    <a:lstStyle/>
                    <a:p>
                      <a:pPr algn="just"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706665882"/>
                  </a:ext>
                </a:extLst>
              </a:tr>
              <a:tr h="388841">
                <a:tc>
                  <a:txBody>
                    <a:bodyPr/>
                    <a:lstStyle/>
                    <a:p>
                      <a:pPr algn="just"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Schneider Electric</a:t>
                      </a:r>
                    </a:p>
                  </a:txBody>
                  <a:tcPr anchor="ctr"/>
                </a:tc>
                <a:tc>
                  <a:txBody>
                    <a:bodyPr/>
                    <a:lstStyle/>
                    <a:p>
                      <a:pPr algn="just" rtl="0"/>
                      <a:r>
                        <a:rPr lang="en-US" sz="1100" b="0" dirty="0">
                          <a:latin typeface="Calibri" panose="020F0502020204030204" pitchFamily="34" charset="0"/>
                          <a:ea typeface="Calibri" panose="020F0502020204030204" pitchFamily="34" charset="0"/>
                          <a:cs typeface="Calibri" panose="020F0502020204030204" pitchFamily="34" charset="0"/>
                        </a:rPr>
                        <a:t>Martin</a:t>
                      </a:r>
                    </a:p>
                  </a:txBody>
                  <a:tcPr anchor="ctr"/>
                </a:tc>
                <a:tc>
                  <a:txBody>
                    <a:bodyPr/>
                    <a:lstStyle/>
                    <a:p>
                      <a:pPr marR="0" algn="just" rtl="0">
                        <a:lnSpc>
                          <a:spcPct val="100000"/>
                        </a:lnSpc>
                        <a:spcBef>
                          <a:spcPts val="0"/>
                        </a:spcBef>
                        <a:spcAft>
                          <a:spcPts val="0"/>
                        </a:spcAft>
                        <a:buClr>
                          <a:srgbClr val="000000"/>
                        </a:buClr>
                        <a:buFont typeface="Arial"/>
                      </a:pPr>
                      <a:r>
                        <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Aurelie </a:t>
                      </a:r>
                      <a:r>
                        <a:rPr lang="en-US" sz="1200" b="0" i="0" u="none" strike="noStrike" cap="none" noProof="0" dirty="0" err="1">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Bergugnat</a:t>
                      </a:r>
                      <a:r>
                        <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 </a:t>
                      </a:r>
                      <a:r>
                        <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Potential needs in data management ?</a:t>
                      </a:r>
                      <a:endPar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endParaRPr>
                    </a:p>
                  </a:txBody>
                  <a:tcPr anchor="ctr"/>
                </a:tc>
                <a:tc>
                  <a:txBody>
                    <a:bodyPr/>
                    <a:lstStyle/>
                    <a:p>
                      <a:pPr algn="just"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404703018"/>
                  </a:ext>
                </a:extLst>
              </a:tr>
              <a:tr h="388841">
                <a:tc>
                  <a:txBody>
                    <a:bodyPr/>
                    <a:lstStyle/>
                    <a:p>
                      <a:pPr algn="just"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Bain Company</a:t>
                      </a:r>
                    </a:p>
                  </a:txBody>
                  <a:tcPr anchor="ctr"/>
                </a:tc>
                <a:tc>
                  <a:txBody>
                    <a:bodyPr/>
                    <a:lstStyle/>
                    <a:p>
                      <a:pPr algn="just" rtl="0"/>
                      <a:r>
                        <a:rPr lang="en-US" sz="1100" b="0" dirty="0">
                          <a:latin typeface="Calibri" panose="020F0502020204030204" pitchFamily="34" charset="0"/>
                          <a:ea typeface="Calibri" panose="020F0502020204030204" pitchFamily="34" charset="0"/>
                          <a:cs typeface="Calibri" panose="020F0502020204030204" pitchFamily="34" charset="0"/>
                        </a:rPr>
                        <a:t>Dmitry</a:t>
                      </a:r>
                    </a:p>
                  </a:txBody>
                  <a:tcPr anchor="ctr"/>
                </a:tc>
                <a:tc>
                  <a:txBody>
                    <a:bodyPr/>
                    <a:lstStyle/>
                    <a:p>
                      <a:pPr marR="0" algn="just" rtl="0">
                        <a:lnSpc>
                          <a:spcPct val="100000"/>
                        </a:lnSpc>
                        <a:spcBef>
                          <a:spcPts val="0"/>
                        </a:spcBef>
                        <a:spcAft>
                          <a:spcPts val="0"/>
                        </a:spcAft>
                        <a:buClr>
                          <a:srgbClr val="000000"/>
                        </a:buClr>
                        <a:buFont typeface="Arial"/>
                      </a:pPr>
                      <a:r>
                        <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Presentation of DA Services sent Jan 30, 23</a:t>
                      </a:r>
                    </a:p>
                  </a:txBody>
                  <a:tcPr anchor="ctr"/>
                </a:tc>
                <a:tc>
                  <a:txBody>
                    <a:bodyPr/>
                    <a:lstStyle/>
                    <a:p>
                      <a:pPr algn="just" rtl="0"/>
                      <a:r>
                        <a:rPr lang="en-US" sz="1100" b="0" dirty="0">
                          <a:latin typeface="Calibri" panose="020F0502020204030204" pitchFamily="34" charset="0"/>
                          <a:ea typeface="Calibri" panose="020F0502020204030204" pitchFamily="34" charset="0"/>
                          <a:cs typeface="Calibri" panose="020F0502020204030204" pitchFamily="34" charset="0"/>
                        </a:rPr>
                        <a:t>Meeting to be scheduled</a:t>
                      </a:r>
                    </a:p>
                  </a:txBody>
                  <a:tcPr anchor="ctr"/>
                </a:tc>
                <a:extLst>
                  <a:ext uri="{0D108BD9-81ED-4DB2-BD59-A6C34878D82A}">
                    <a16:rowId xmlns:a16="http://schemas.microsoft.com/office/drawing/2014/main" val="4134668427"/>
                  </a:ext>
                </a:extLst>
              </a:tr>
            </a:tbl>
          </a:graphicData>
        </a:graphic>
      </p:graphicFrame>
    </p:spTree>
    <p:extLst>
      <p:ext uri="{BB962C8B-B14F-4D97-AF65-F5344CB8AC3E}">
        <p14:creationId xmlns:p14="http://schemas.microsoft.com/office/powerpoint/2010/main" val="1015678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D4BF006-D640-7E42-A6CA-D8CA40D2FC60}"/>
              </a:ext>
            </a:extLst>
          </p:cNvPr>
          <p:cNvGraphicFramePr>
            <a:graphicFrameLocks noChangeAspect="1"/>
          </p:cNvGraphicFramePr>
          <p:nvPr>
            <p:custDataLst>
              <p:tags r:id="rId1"/>
            </p:custDataLst>
            <p:extLst>
              <p:ext uri="{D42A27DB-BD31-4B8C-83A1-F6EECF244321}">
                <p14:modId xmlns:p14="http://schemas.microsoft.com/office/powerpoint/2010/main" val="210549607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639" name="Google Shape;639;p17"/>
          <p:cNvSpPr txBox="1">
            <a:spLocks noGrp="1"/>
          </p:cNvSpPr>
          <p:nvPr>
            <p:ph type="title"/>
          </p:nvPr>
        </p:nvSpPr>
        <p:spPr>
          <a:xfrm>
            <a:off x="549232" y="562841"/>
            <a:ext cx="3077171" cy="443198"/>
          </a:xfrm>
          <a:prstGeom prst="rect">
            <a:avLst/>
          </a:prstGeom>
          <a:noFill/>
          <a:ln>
            <a:noFill/>
          </a:ln>
        </p:spPr>
        <p:txBody>
          <a:bodyPr spcFirstLastPara="1" wrap="square" lIns="0" tIns="0" rIns="0" bIns="0" anchor="t" anchorCtr="0">
            <a:spAutoFit/>
          </a:bodyPr>
          <a:lstStyle/>
          <a:p>
            <a:pPr marL="0" lvl="0" indent="0" algn="l" rtl="0">
              <a:lnSpc>
                <a:spcPct val="90000"/>
              </a:lnSpc>
              <a:spcBef>
                <a:spcPts val="0"/>
              </a:spcBef>
              <a:spcAft>
                <a:spcPts val="0"/>
              </a:spcAft>
              <a:buClr>
                <a:schemeClr val="dk2"/>
              </a:buClr>
              <a:buSzPts val="3200"/>
              <a:buFont typeface="Franklin Gothic"/>
              <a:buNone/>
            </a:pPr>
            <a:r>
              <a:rPr lang="en-US" dirty="0"/>
              <a:t>Recruitment</a:t>
            </a:r>
            <a:endParaRPr dirty="0"/>
          </a:p>
        </p:txBody>
      </p:sp>
      <p:sp>
        <p:nvSpPr>
          <p:cNvPr id="644" name="Google Shape;644;p17"/>
          <p:cNvSpPr txBox="1"/>
          <p:nvPr/>
        </p:nvSpPr>
        <p:spPr>
          <a:xfrm>
            <a:off x="5604598" y="823827"/>
            <a:ext cx="5920991" cy="1252513"/>
          </a:xfrm>
          <a:prstGeom prst="rect">
            <a:avLst/>
          </a:prstGeom>
          <a:noFill/>
          <a:ln>
            <a:noFill/>
          </a:ln>
        </p:spPr>
        <p:txBody>
          <a:bodyPr spcFirstLastPara="1" wrap="square" lIns="0" tIns="36000" rIns="216000" bIns="36000" anchor="t" anchorCtr="0">
            <a:spAutoFit/>
          </a:bodyPr>
          <a:lstStyle/>
          <a:p>
            <a:pPr marL="0" marR="0" lvl="0" indent="0" algn="l" rtl="0">
              <a:spcBef>
                <a:spcPts val="0"/>
              </a:spcBef>
              <a:spcAft>
                <a:spcPts val="0"/>
              </a:spcAft>
              <a:buNone/>
            </a:pPr>
            <a:r>
              <a:rPr lang="en-US" sz="1800" b="1" dirty="0">
                <a:solidFill>
                  <a:schemeClr val="accent1"/>
                </a:solidFill>
                <a:latin typeface="Calibri"/>
                <a:cs typeface="Calibri"/>
                <a:sym typeface="Calibri"/>
              </a:rPr>
              <a:t>Creation of the Jobs Descriptions </a:t>
            </a:r>
          </a:p>
          <a:p>
            <a:pPr marL="0" lvl="0" indent="0">
              <a:spcBef>
                <a:spcPts val="1000"/>
              </a:spcBef>
              <a:buFont typeface="Arial"/>
              <a:buNone/>
            </a:pPr>
            <a:r>
              <a:rPr lang="en-US" dirty="0">
                <a:solidFill>
                  <a:schemeClr val="dk1"/>
                </a:solidFill>
                <a:latin typeface="Calibri"/>
                <a:ea typeface="Calibri"/>
                <a:cs typeface="Calibri"/>
                <a:sym typeface="Calibri"/>
              </a:rPr>
              <a:t>Data Analyst Junior/Senior </a:t>
            </a:r>
            <a:r>
              <a:rPr lang="en-US" dirty="0">
                <a:solidFill>
                  <a:schemeClr val="dk1"/>
                </a:solidFill>
                <a:latin typeface="Calibri"/>
                <a:ea typeface="Calibri"/>
                <a:cs typeface="Calibri"/>
                <a:sym typeface="Wingdings" panose="05000000000000000000" pitchFamily="2" charset="2"/>
              </a:rPr>
              <a:t> </a:t>
            </a:r>
            <a:r>
              <a:rPr lang="en-US" dirty="0">
                <a:solidFill>
                  <a:schemeClr val="dk1"/>
                </a:solidFill>
                <a:latin typeface="Calibri"/>
                <a:ea typeface="Calibri"/>
                <a:cs typeface="Calibri"/>
                <a:sym typeface="Calibri"/>
              </a:rPr>
              <a:t>Oct 22</a:t>
            </a:r>
          </a:p>
          <a:p>
            <a:pPr lvl="0">
              <a:spcBef>
                <a:spcPts val="1000"/>
              </a:spcBef>
            </a:pPr>
            <a:r>
              <a:rPr lang="en-US" b="1" dirty="0">
                <a:solidFill>
                  <a:schemeClr val="dk1"/>
                </a:solidFill>
                <a:latin typeface="Calibri"/>
                <a:ea typeface="Calibri"/>
                <a:cs typeface="Calibri"/>
                <a:sym typeface="Calibri"/>
              </a:rPr>
              <a:t>Data Engineer – Data Scientist – Tech Lead – Manager </a:t>
            </a:r>
            <a:r>
              <a:rPr lang="en-US" b="1" dirty="0">
                <a:solidFill>
                  <a:schemeClr val="dk1"/>
                </a:solidFill>
                <a:latin typeface="Calibri"/>
                <a:ea typeface="Calibri"/>
                <a:cs typeface="Calibri"/>
                <a:sym typeface="Wingdings" panose="05000000000000000000" pitchFamily="2" charset="2"/>
              </a:rPr>
              <a:t> Feb 23</a:t>
            </a:r>
            <a:endParaRPr lang="en-US" b="1" dirty="0">
              <a:solidFill>
                <a:schemeClr val="dk1"/>
              </a:solidFill>
              <a:latin typeface="Calibri"/>
              <a:ea typeface="Calibri"/>
              <a:cs typeface="Calibri"/>
              <a:sym typeface="Calibri"/>
            </a:endParaRPr>
          </a:p>
          <a:p>
            <a:pPr marL="0" marR="0" lvl="0" indent="0" algn="l" rtl="0">
              <a:spcBef>
                <a:spcPts val="0"/>
              </a:spcBef>
              <a:spcAft>
                <a:spcPts val="0"/>
              </a:spcAft>
              <a:buNone/>
            </a:pPr>
            <a:endParaRPr dirty="0"/>
          </a:p>
        </p:txBody>
      </p:sp>
      <p:sp>
        <p:nvSpPr>
          <p:cNvPr id="648" name="Google Shape;648;p17"/>
          <p:cNvSpPr txBox="1"/>
          <p:nvPr/>
        </p:nvSpPr>
        <p:spPr>
          <a:xfrm>
            <a:off x="5617023" y="2044461"/>
            <a:ext cx="6308568" cy="693386"/>
          </a:xfrm>
          <a:prstGeom prst="rect">
            <a:avLst/>
          </a:prstGeom>
          <a:noFill/>
          <a:ln>
            <a:noFill/>
          </a:ln>
        </p:spPr>
        <p:txBody>
          <a:bodyPr spcFirstLastPara="1" wrap="square" lIns="0" tIns="36000" rIns="216000" bIns="36000" anchor="t" anchorCtr="0">
            <a:spAutoFit/>
          </a:bodyPr>
          <a:lstStyle/>
          <a:p>
            <a:pPr marL="0" marR="0" lvl="0" indent="0" algn="l" rtl="0">
              <a:spcBef>
                <a:spcPts val="0"/>
              </a:spcBef>
              <a:spcAft>
                <a:spcPts val="0"/>
              </a:spcAft>
              <a:buNone/>
            </a:pPr>
            <a:r>
              <a:rPr lang="en-US" sz="1800" b="1" dirty="0">
                <a:solidFill>
                  <a:schemeClr val="accent1"/>
                </a:solidFill>
                <a:latin typeface="Calibri"/>
                <a:ea typeface="Calibri"/>
                <a:cs typeface="Calibri"/>
                <a:sym typeface="Calibri"/>
              </a:rPr>
              <a:t>Recruitment Process in Mexico</a:t>
            </a:r>
            <a:endParaRPr dirty="0"/>
          </a:p>
          <a:p>
            <a:pPr marL="0" marR="0" lvl="0" indent="0" algn="l" rtl="0">
              <a:spcBef>
                <a:spcPts val="1000"/>
              </a:spcBef>
              <a:spcAft>
                <a:spcPts val="0"/>
              </a:spcAft>
              <a:buNone/>
            </a:pPr>
            <a:r>
              <a:rPr lang="en-US" sz="1400" i="1" dirty="0">
                <a:solidFill>
                  <a:schemeClr val="dk1"/>
                </a:solidFill>
                <a:latin typeface="Calibri"/>
                <a:ea typeface="Calibri"/>
                <a:cs typeface="Calibri"/>
                <a:sym typeface="Calibri"/>
              </a:rPr>
              <a:t>Minimal core team </a:t>
            </a:r>
            <a:r>
              <a:rPr lang="en-US" sz="1400" dirty="0">
                <a:solidFill>
                  <a:schemeClr val="dk1"/>
                </a:solidFill>
                <a:latin typeface="Calibri"/>
                <a:ea typeface="Calibri"/>
                <a:cs typeface="Calibri"/>
                <a:sym typeface="Calibri"/>
              </a:rPr>
              <a:t>: 4 people : </a:t>
            </a:r>
            <a:r>
              <a:rPr lang="en-US" dirty="0">
                <a:solidFill>
                  <a:schemeClr val="dk1"/>
                </a:solidFill>
                <a:latin typeface="Calibri"/>
                <a:ea typeface="Calibri"/>
                <a:cs typeface="Calibri"/>
                <a:sym typeface="Calibri"/>
              </a:rPr>
              <a:t>2 Juniors, 1 Senior &amp; 1 Manager </a:t>
            </a:r>
            <a:r>
              <a:rPr lang="en-US" b="1" dirty="0">
                <a:solidFill>
                  <a:schemeClr val="dk1"/>
                </a:solidFill>
                <a:latin typeface="Calibri"/>
                <a:ea typeface="Calibri"/>
                <a:cs typeface="Calibri"/>
                <a:sym typeface="Wingdings" panose="05000000000000000000" pitchFamily="2" charset="2"/>
              </a:rPr>
              <a:t> Q2 2023</a:t>
            </a:r>
            <a:endParaRPr lang="en-US" b="1" dirty="0">
              <a:solidFill>
                <a:schemeClr val="dk1"/>
              </a:solidFill>
              <a:latin typeface="Calibri"/>
              <a:ea typeface="Calibri"/>
              <a:cs typeface="Calibri"/>
              <a:sym typeface="Calibri"/>
            </a:endParaRPr>
          </a:p>
        </p:txBody>
      </p:sp>
      <p:sp>
        <p:nvSpPr>
          <p:cNvPr id="656" name="Google Shape;656;p17"/>
          <p:cNvSpPr txBox="1"/>
          <p:nvPr/>
        </p:nvSpPr>
        <p:spPr>
          <a:xfrm>
            <a:off x="5604597" y="2803520"/>
            <a:ext cx="5920991" cy="1555160"/>
          </a:xfrm>
          <a:prstGeom prst="rect">
            <a:avLst/>
          </a:prstGeom>
          <a:noFill/>
          <a:ln>
            <a:noFill/>
          </a:ln>
        </p:spPr>
        <p:txBody>
          <a:bodyPr spcFirstLastPara="1" wrap="square" lIns="0" tIns="36000" rIns="216000" bIns="36000" anchor="t" anchorCtr="0">
            <a:spAutoFit/>
          </a:bodyPr>
          <a:lstStyle/>
          <a:p>
            <a:pPr marL="0" marR="0" lvl="0" indent="0" algn="l" rtl="0">
              <a:spcBef>
                <a:spcPts val="0"/>
              </a:spcBef>
              <a:spcAft>
                <a:spcPts val="0"/>
              </a:spcAft>
              <a:buNone/>
            </a:pPr>
            <a:r>
              <a:rPr lang="en-US" sz="1800" b="1" dirty="0">
                <a:solidFill>
                  <a:schemeClr val="accent1"/>
                </a:solidFill>
                <a:latin typeface="Calibri"/>
                <a:ea typeface="Calibri"/>
                <a:cs typeface="Calibri"/>
                <a:sym typeface="Calibri"/>
              </a:rPr>
              <a:t>Creation of salary grids and team structure</a:t>
            </a:r>
            <a:endParaRPr dirty="0"/>
          </a:p>
          <a:p>
            <a:pPr>
              <a:spcBef>
                <a:spcPts val="1000"/>
              </a:spcBef>
            </a:pPr>
            <a:r>
              <a:rPr lang="en-US" dirty="0">
                <a:solidFill>
                  <a:schemeClr val="dk1"/>
                </a:solidFill>
                <a:latin typeface="Calibri"/>
                <a:ea typeface="Calibri"/>
                <a:cs typeface="Calibri"/>
                <a:sym typeface="Calibri"/>
              </a:rPr>
              <a:t>Creation of Data Analysts &amp; Data Scientists salary grids based on expert view and extrapolations on salary market research </a:t>
            </a:r>
          </a:p>
          <a:p>
            <a:r>
              <a:rPr lang="en-US" dirty="0">
                <a:solidFill>
                  <a:schemeClr val="dk1"/>
                </a:solidFill>
                <a:latin typeface="Calibri"/>
                <a:ea typeface="Calibri"/>
                <a:cs typeface="Calibri"/>
                <a:sym typeface="Calibri"/>
              </a:rPr>
              <a:t>Morocco </a:t>
            </a:r>
            <a:r>
              <a:rPr lang="en-US" dirty="0">
                <a:solidFill>
                  <a:schemeClr val="dk1"/>
                </a:solidFill>
                <a:latin typeface="Calibri"/>
                <a:ea typeface="Calibri"/>
                <a:cs typeface="Calibri"/>
                <a:sym typeface="Wingdings" panose="05000000000000000000" pitchFamily="2" charset="2"/>
              </a:rPr>
              <a:t></a:t>
            </a:r>
            <a:r>
              <a:rPr lang="en-US" dirty="0">
                <a:solidFill>
                  <a:schemeClr val="dk1"/>
                </a:solidFill>
                <a:latin typeface="Calibri"/>
                <a:ea typeface="Calibri"/>
                <a:cs typeface="Calibri"/>
                <a:sym typeface="Calibri"/>
              </a:rPr>
              <a:t> Nov 15, 22</a:t>
            </a:r>
          </a:p>
          <a:p>
            <a:r>
              <a:rPr lang="en-US" b="1" dirty="0">
                <a:solidFill>
                  <a:schemeClr val="tx1"/>
                </a:solidFill>
                <a:latin typeface="Calibri"/>
                <a:ea typeface="Calibri"/>
                <a:cs typeface="Calibri"/>
                <a:sym typeface="Wingdings" panose="05000000000000000000" pitchFamily="2" charset="2"/>
              </a:rPr>
              <a:t>Egypt  Feb 15, 23 </a:t>
            </a:r>
          </a:p>
          <a:p>
            <a:r>
              <a:rPr lang="en-US" b="1" dirty="0">
                <a:solidFill>
                  <a:schemeClr val="tx1"/>
                </a:solidFill>
                <a:latin typeface="Calibri"/>
                <a:ea typeface="Calibri"/>
                <a:cs typeface="Calibri"/>
                <a:sym typeface="Wingdings" panose="05000000000000000000" pitchFamily="2" charset="2"/>
              </a:rPr>
              <a:t>Mexico  Feb 28, 23</a:t>
            </a:r>
            <a:endParaRPr b="1" dirty="0">
              <a:solidFill>
                <a:schemeClr val="tx1"/>
              </a:solidFill>
              <a:latin typeface="Calibri"/>
              <a:ea typeface="Calibri"/>
              <a:cs typeface="Calibri"/>
            </a:endParaRPr>
          </a:p>
        </p:txBody>
      </p:sp>
      <p:sp>
        <p:nvSpPr>
          <p:cNvPr id="660" name="Google Shape;660;p17"/>
          <p:cNvSpPr txBox="1"/>
          <p:nvPr/>
        </p:nvSpPr>
        <p:spPr>
          <a:xfrm>
            <a:off x="5604597" y="4597970"/>
            <a:ext cx="6177939" cy="349702"/>
          </a:xfrm>
          <a:prstGeom prst="rect">
            <a:avLst/>
          </a:prstGeom>
          <a:noFill/>
          <a:ln>
            <a:noFill/>
          </a:ln>
        </p:spPr>
        <p:txBody>
          <a:bodyPr spcFirstLastPara="1" wrap="square" lIns="0" tIns="36000" rIns="216000" bIns="36000" anchor="t" anchorCtr="0">
            <a:spAutoFit/>
          </a:bodyPr>
          <a:lstStyle/>
          <a:p>
            <a:pPr marL="0" marR="0" lvl="0" indent="0" algn="l" rtl="0">
              <a:spcBef>
                <a:spcPts val="0"/>
              </a:spcBef>
              <a:spcAft>
                <a:spcPts val="0"/>
              </a:spcAft>
              <a:buNone/>
            </a:pPr>
            <a:r>
              <a:rPr lang="en-US" sz="1800" b="1" dirty="0">
                <a:solidFill>
                  <a:schemeClr val="bg2"/>
                </a:solidFill>
                <a:latin typeface="Calibri"/>
                <a:ea typeface="Calibri"/>
                <a:cs typeface="Calibri"/>
                <a:sym typeface="Calibri"/>
              </a:rPr>
              <a:t>To be done</a:t>
            </a:r>
            <a:endParaRPr dirty="0">
              <a:solidFill>
                <a:schemeClr val="bg2"/>
              </a:solidFill>
            </a:endParaRPr>
          </a:p>
        </p:txBody>
      </p:sp>
      <p:sp>
        <p:nvSpPr>
          <p:cNvPr id="3" name="Google Shape;644;p17">
            <a:extLst>
              <a:ext uri="{FF2B5EF4-FFF2-40B4-BE49-F238E27FC236}">
                <a16:creationId xmlns:a16="http://schemas.microsoft.com/office/drawing/2014/main" id="{B5E3C490-D1CC-1876-DF22-39FA98AAD6B0}"/>
              </a:ext>
            </a:extLst>
          </p:cNvPr>
          <p:cNvSpPr txBox="1"/>
          <p:nvPr/>
        </p:nvSpPr>
        <p:spPr>
          <a:xfrm>
            <a:off x="788864" y="4597970"/>
            <a:ext cx="3248252" cy="1919363"/>
          </a:xfrm>
          <a:prstGeom prst="rect">
            <a:avLst/>
          </a:prstGeom>
          <a:noFill/>
          <a:ln>
            <a:noFill/>
          </a:ln>
        </p:spPr>
        <p:txBody>
          <a:bodyPr spcFirstLastPara="1" wrap="square" lIns="0" tIns="36000" rIns="216000" bIns="36000" anchor="t" anchorCtr="0">
            <a:spAutoFit/>
          </a:bodyPr>
          <a:lstStyle/>
          <a:p>
            <a:pPr marL="0" marR="0" lvl="0" indent="0" algn="l" rtl="0">
              <a:spcBef>
                <a:spcPts val="0"/>
              </a:spcBef>
              <a:spcAft>
                <a:spcPts val="0"/>
              </a:spcAft>
              <a:buNone/>
            </a:pPr>
            <a:r>
              <a:rPr lang="en-US" sz="1800" b="1" dirty="0">
                <a:solidFill>
                  <a:schemeClr val="accent1"/>
                </a:solidFill>
                <a:latin typeface="Calibri"/>
                <a:ea typeface="Calibri"/>
                <a:cs typeface="Calibri"/>
                <a:sym typeface="Calibri"/>
              </a:rPr>
              <a:t>Definition of the recruitment process on workable</a:t>
            </a:r>
            <a:endParaRPr dirty="0"/>
          </a:p>
          <a:p>
            <a:pPr marL="342900" indent="-342900">
              <a:buFont typeface="+mj-lt"/>
              <a:buAutoNum type="arabicPeriod"/>
            </a:pPr>
            <a:r>
              <a:rPr lang="en-US" dirty="0">
                <a:solidFill>
                  <a:schemeClr val="dk1"/>
                </a:solidFill>
                <a:latin typeface="Calibri"/>
                <a:ea typeface="Calibri"/>
                <a:cs typeface="Calibri"/>
                <a:sym typeface="Calibri"/>
              </a:rPr>
              <a:t>Screening CV by Head of DA</a:t>
            </a:r>
          </a:p>
          <a:p>
            <a:pPr marL="342900" indent="-342900">
              <a:buFont typeface="+mj-lt"/>
              <a:buAutoNum type="arabicPeriod"/>
            </a:pPr>
            <a:r>
              <a:rPr lang="en-US" dirty="0">
                <a:solidFill>
                  <a:schemeClr val="dk1"/>
                </a:solidFill>
                <a:latin typeface="Calibri"/>
                <a:ea typeface="Calibri"/>
                <a:cs typeface="Calibri"/>
                <a:sym typeface="Calibri"/>
              </a:rPr>
              <a:t>Online DA Test </a:t>
            </a:r>
          </a:p>
          <a:p>
            <a:pPr marL="342900" indent="-342900">
              <a:buFont typeface="+mj-lt"/>
              <a:buAutoNum type="arabicPeriod"/>
            </a:pPr>
            <a:r>
              <a:rPr lang="en-US" dirty="0">
                <a:solidFill>
                  <a:schemeClr val="dk1"/>
                </a:solidFill>
                <a:latin typeface="Calibri"/>
                <a:ea typeface="Calibri"/>
                <a:cs typeface="Calibri"/>
                <a:sym typeface="Calibri"/>
              </a:rPr>
              <a:t>HR Interview </a:t>
            </a:r>
          </a:p>
          <a:p>
            <a:pPr marL="342900" indent="-342900">
              <a:buFont typeface="+mj-lt"/>
              <a:buAutoNum type="arabicPeriod"/>
            </a:pPr>
            <a:r>
              <a:rPr lang="en-US" dirty="0">
                <a:solidFill>
                  <a:schemeClr val="dk1"/>
                </a:solidFill>
                <a:latin typeface="Calibri"/>
                <a:ea typeface="Calibri"/>
                <a:cs typeface="Calibri"/>
                <a:sym typeface="Calibri"/>
              </a:rPr>
              <a:t>Head of DA Interview (Technical Questions) </a:t>
            </a:r>
          </a:p>
          <a:p>
            <a:pPr marL="342900" indent="-342900">
              <a:buFont typeface="+mj-lt"/>
              <a:buAutoNum type="arabicPeriod"/>
            </a:pPr>
            <a:r>
              <a:rPr lang="en-US" dirty="0">
                <a:solidFill>
                  <a:schemeClr val="dk1"/>
                </a:solidFill>
                <a:latin typeface="Calibri"/>
                <a:ea typeface="Calibri"/>
                <a:cs typeface="Calibri"/>
                <a:sym typeface="Calibri"/>
              </a:rPr>
              <a:t>Country Manager (Business Case) </a:t>
            </a:r>
            <a:endParaRPr dirty="0">
              <a:solidFill>
                <a:schemeClr val="dk1"/>
              </a:solidFill>
              <a:latin typeface="Calibri"/>
              <a:ea typeface="Calibri"/>
              <a:cs typeface="Calibri"/>
            </a:endParaRPr>
          </a:p>
        </p:txBody>
      </p:sp>
      <p:sp>
        <p:nvSpPr>
          <p:cNvPr id="5" name="TextBox 4">
            <a:extLst>
              <a:ext uri="{FF2B5EF4-FFF2-40B4-BE49-F238E27FC236}">
                <a16:creationId xmlns:a16="http://schemas.microsoft.com/office/drawing/2014/main" id="{D85A5AD6-360B-455D-EDFC-8D86F3E4D5E5}"/>
              </a:ext>
            </a:extLst>
          </p:cNvPr>
          <p:cNvSpPr txBox="1"/>
          <p:nvPr/>
        </p:nvSpPr>
        <p:spPr>
          <a:xfrm>
            <a:off x="703263" y="1629254"/>
            <a:ext cx="3434959" cy="3170099"/>
          </a:xfrm>
          <a:prstGeom prst="rect">
            <a:avLst/>
          </a:prstGeom>
          <a:noFill/>
        </p:spPr>
        <p:txBody>
          <a:bodyPr wrap="square" rtlCol="0">
            <a:spAutoFit/>
          </a:bodyPr>
          <a:lstStyle/>
          <a:p>
            <a:r>
              <a:rPr lang="en-US" sz="1800" b="1" dirty="0">
                <a:solidFill>
                  <a:schemeClr val="accent1"/>
                </a:solidFill>
                <a:latin typeface="Calibri" panose="020F0502020204030204" pitchFamily="34" charset="0"/>
                <a:cs typeface="Calibri" panose="020F0502020204030204" pitchFamily="34" charset="0"/>
              </a:rPr>
              <a:t>100% </a:t>
            </a:r>
            <a:r>
              <a:rPr lang="en-US" dirty="0">
                <a:latin typeface="Calibri" panose="020F0502020204030204" pitchFamily="34" charset="0"/>
                <a:cs typeface="Calibri" panose="020F0502020204030204" pitchFamily="34" charset="0"/>
              </a:rPr>
              <a:t>of the recruitment target managed in less than </a:t>
            </a:r>
            <a:r>
              <a:rPr lang="en-US" b="1" u="sng" dirty="0">
                <a:latin typeface="Calibri" panose="020F0502020204030204" pitchFamily="34" charset="0"/>
                <a:cs typeface="Calibri" panose="020F0502020204030204" pitchFamily="34" charset="0"/>
              </a:rPr>
              <a:t>1 month in Morocco</a:t>
            </a:r>
          </a:p>
          <a:p>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solidFill>
                  <a:schemeClr val="dk1"/>
                </a:solidFill>
                <a:latin typeface="Calibri"/>
                <a:ea typeface="Calibri"/>
                <a:cs typeface="Calibri"/>
              </a:rPr>
              <a:t>2 seniors Data Scientists (Start Jan 23)</a:t>
            </a:r>
          </a:p>
          <a:p>
            <a:pPr marL="342900" indent="-342900">
              <a:buFont typeface="Arial" panose="020B0604020202020204" pitchFamily="34" charset="0"/>
              <a:buChar char="•"/>
            </a:pPr>
            <a:r>
              <a:rPr lang="en-US" dirty="0">
                <a:solidFill>
                  <a:schemeClr val="dk1"/>
                </a:solidFill>
                <a:latin typeface="Calibri"/>
                <a:ea typeface="Calibri"/>
                <a:cs typeface="Calibri"/>
              </a:rPr>
              <a:t>2 juniors Data Analysts (Start Dec 22)</a:t>
            </a:r>
          </a:p>
          <a:p>
            <a:pPr marL="342900" indent="-342900">
              <a:buFont typeface="Arial" panose="020B0604020202020204" pitchFamily="34" charset="0"/>
              <a:buChar char="•"/>
            </a:pPr>
            <a:r>
              <a:rPr lang="en-US" dirty="0">
                <a:solidFill>
                  <a:schemeClr val="dk1"/>
                </a:solidFill>
                <a:latin typeface="Calibri"/>
                <a:ea typeface="Calibri"/>
                <a:cs typeface="Calibri"/>
              </a:rPr>
              <a:t>1 Reskilling from Business Research MCK Team (Start Jan 23)</a:t>
            </a:r>
          </a:p>
          <a:p>
            <a:pPr marL="342900" indent="-342900">
              <a:buFont typeface="Arial" panose="020B0604020202020204" pitchFamily="34" charset="0"/>
              <a:buChar char="•"/>
            </a:pPr>
            <a:endParaRPr lang="en-US" dirty="0">
              <a:solidFill>
                <a:schemeClr val="dk1"/>
              </a:solidFill>
              <a:latin typeface="Calibri"/>
              <a:ea typeface="Calibri"/>
              <a:cs typeface="Calibri"/>
            </a:endParaRPr>
          </a:p>
          <a:p>
            <a:pPr marL="342900" indent="-342900">
              <a:buFont typeface="Arial" panose="020B0604020202020204" pitchFamily="34" charset="0"/>
              <a:buChar char="•"/>
            </a:pPr>
            <a:r>
              <a:rPr lang="en-US" b="1" i="1" dirty="0">
                <a:solidFill>
                  <a:schemeClr val="dk1"/>
                </a:solidFill>
                <a:latin typeface="Calibri"/>
                <a:ea typeface="Calibri"/>
                <a:cs typeface="Calibri"/>
              </a:rPr>
              <a:t>Tech Lead (Morocco)</a:t>
            </a:r>
            <a:r>
              <a:rPr lang="en-US" b="1" i="1" dirty="0">
                <a:solidFill>
                  <a:schemeClr val="dk1"/>
                </a:solidFill>
                <a:latin typeface="Calibri"/>
                <a:ea typeface="Calibri"/>
                <a:cs typeface="Calibri"/>
                <a:sym typeface="Wingdings" panose="05000000000000000000" pitchFamily="2" charset="2"/>
              </a:rPr>
              <a:t> Launch recruitment Feb 23</a:t>
            </a:r>
            <a:endParaRPr lang="en-US" b="1" i="1" dirty="0">
              <a:solidFill>
                <a:schemeClr val="dk1"/>
              </a:solidFill>
              <a:latin typeface="Calibri"/>
              <a:ea typeface="Calibri"/>
              <a:cs typeface="Calibri"/>
            </a:endParaRPr>
          </a:p>
          <a:p>
            <a:pPr marL="285750" indent="-28575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endParaRPr lang="en-US" b="1" dirty="0">
              <a:solidFill>
                <a:schemeClr val="dk1"/>
              </a:solidFill>
              <a:latin typeface="Calibri"/>
              <a:cs typeface="Calibri"/>
              <a:sym typeface="Wingdings" panose="05000000000000000000" pitchFamily="2" charset="2"/>
            </a:endParaRPr>
          </a:p>
          <a:p>
            <a:pPr marL="285750" indent="-28575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grpSp>
        <p:nvGrpSpPr>
          <p:cNvPr id="11" name="Group 142">
            <a:extLst>
              <a:ext uri="{FF2B5EF4-FFF2-40B4-BE49-F238E27FC236}">
                <a16:creationId xmlns:a16="http://schemas.microsoft.com/office/drawing/2014/main" id="{8DA745C6-58F2-73F0-8FA0-13ADB7934BC4}"/>
              </a:ext>
            </a:extLst>
          </p:cNvPr>
          <p:cNvGrpSpPr>
            <a:grpSpLocks noChangeAspect="1"/>
          </p:cNvGrpSpPr>
          <p:nvPr/>
        </p:nvGrpSpPr>
        <p:grpSpPr>
          <a:xfrm>
            <a:off x="266409" y="1634343"/>
            <a:ext cx="436854" cy="304439"/>
            <a:chOff x="1717676" y="3959226"/>
            <a:chExt cx="3571875" cy="2489200"/>
          </a:xfrm>
          <a:solidFill>
            <a:schemeClr val="accent1"/>
          </a:solidFill>
        </p:grpSpPr>
        <p:sp>
          <p:nvSpPr>
            <p:cNvPr id="12" name="Line 5">
              <a:extLst>
                <a:ext uri="{FF2B5EF4-FFF2-40B4-BE49-F238E27FC236}">
                  <a16:creationId xmlns:a16="http://schemas.microsoft.com/office/drawing/2014/main" id="{11951E63-AC73-D5C2-4EAF-08F1C95363ED}"/>
                </a:ext>
              </a:extLst>
            </p:cNvPr>
            <p:cNvSpPr>
              <a:spLocks noChangeShapeType="1"/>
            </p:cNvSpPr>
            <p:nvPr/>
          </p:nvSpPr>
          <p:spPr bwMode="auto">
            <a:xfrm>
              <a:off x="3360738" y="4827588"/>
              <a:ext cx="0" cy="0"/>
            </a:xfrm>
            <a:prstGeom prst="line">
              <a:avLst/>
            </a:pr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3" name="Line 6">
              <a:extLst>
                <a:ext uri="{FF2B5EF4-FFF2-40B4-BE49-F238E27FC236}">
                  <a16:creationId xmlns:a16="http://schemas.microsoft.com/office/drawing/2014/main" id="{90FCAEE7-2897-04C3-1B13-98FFD9601FC2}"/>
                </a:ext>
              </a:extLst>
            </p:cNvPr>
            <p:cNvSpPr>
              <a:spLocks noChangeShapeType="1"/>
            </p:cNvSpPr>
            <p:nvPr/>
          </p:nvSpPr>
          <p:spPr bwMode="auto">
            <a:xfrm>
              <a:off x="3360738" y="4827588"/>
              <a:ext cx="0" cy="0"/>
            </a:xfrm>
            <a:prstGeom prst="line">
              <a:avLst/>
            </a:pr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4" name="Freeform 16">
              <a:extLst>
                <a:ext uri="{FF2B5EF4-FFF2-40B4-BE49-F238E27FC236}">
                  <a16:creationId xmlns:a16="http://schemas.microsoft.com/office/drawing/2014/main" id="{8465C778-E58B-B688-4756-D927FE48B945}"/>
                </a:ext>
              </a:extLst>
            </p:cNvPr>
            <p:cNvSpPr>
              <a:spLocks/>
            </p:cNvSpPr>
            <p:nvPr/>
          </p:nvSpPr>
          <p:spPr bwMode="auto">
            <a:xfrm>
              <a:off x="1819276" y="3959226"/>
              <a:ext cx="2424113" cy="2432050"/>
            </a:xfrm>
            <a:custGeom>
              <a:avLst/>
              <a:gdLst>
                <a:gd name="T0" fmla="*/ 1993 w 2154"/>
                <a:gd name="T1" fmla="*/ 1199 h 2160"/>
                <a:gd name="T2" fmla="*/ 1080 w 2154"/>
                <a:gd name="T3" fmla="*/ 2000 h 2160"/>
                <a:gd name="T4" fmla="*/ 160 w 2154"/>
                <a:gd name="T5" fmla="*/ 1080 h 2160"/>
                <a:gd name="T6" fmla="*/ 1080 w 2154"/>
                <a:gd name="T7" fmla="*/ 160 h 2160"/>
                <a:gd name="T8" fmla="*/ 1993 w 2154"/>
                <a:gd name="T9" fmla="*/ 963 h 2160"/>
                <a:gd name="T10" fmla="*/ 2154 w 2154"/>
                <a:gd name="T11" fmla="*/ 963 h 2160"/>
                <a:gd name="T12" fmla="*/ 1080 w 2154"/>
                <a:gd name="T13" fmla="*/ 0 h 2160"/>
                <a:gd name="T14" fmla="*/ 0 w 2154"/>
                <a:gd name="T15" fmla="*/ 1080 h 2160"/>
                <a:gd name="T16" fmla="*/ 1080 w 2154"/>
                <a:gd name="T17" fmla="*/ 2160 h 2160"/>
                <a:gd name="T18" fmla="*/ 2154 w 2154"/>
                <a:gd name="T19" fmla="*/ 1199 h 2160"/>
                <a:gd name="T20" fmla="*/ 1993 w 2154"/>
                <a:gd name="T21" fmla="*/ 1199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4" h="2160">
                  <a:moveTo>
                    <a:pt x="1993" y="1199"/>
                  </a:moveTo>
                  <a:cubicBezTo>
                    <a:pt x="1934" y="1651"/>
                    <a:pt x="1548" y="2000"/>
                    <a:pt x="1080" y="2000"/>
                  </a:cubicBezTo>
                  <a:cubicBezTo>
                    <a:pt x="572" y="2000"/>
                    <a:pt x="160" y="1588"/>
                    <a:pt x="160" y="1080"/>
                  </a:cubicBezTo>
                  <a:cubicBezTo>
                    <a:pt x="160" y="572"/>
                    <a:pt x="572" y="160"/>
                    <a:pt x="1080" y="160"/>
                  </a:cubicBezTo>
                  <a:cubicBezTo>
                    <a:pt x="1549" y="160"/>
                    <a:pt x="1936" y="510"/>
                    <a:pt x="1993" y="963"/>
                  </a:cubicBezTo>
                  <a:cubicBezTo>
                    <a:pt x="2154" y="963"/>
                    <a:pt x="2154" y="963"/>
                    <a:pt x="2154" y="963"/>
                  </a:cubicBezTo>
                  <a:cubicBezTo>
                    <a:pt x="2096" y="422"/>
                    <a:pt x="1637" y="0"/>
                    <a:pt x="1080" y="0"/>
                  </a:cubicBezTo>
                  <a:cubicBezTo>
                    <a:pt x="484" y="0"/>
                    <a:pt x="0" y="484"/>
                    <a:pt x="0" y="1080"/>
                  </a:cubicBezTo>
                  <a:cubicBezTo>
                    <a:pt x="0" y="1676"/>
                    <a:pt x="484" y="2160"/>
                    <a:pt x="1080" y="2160"/>
                  </a:cubicBezTo>
                  <a:cubicBezTo>
                    <a:pt x="1637" y="2160"/>
                    <a:pt x="2095" y="1739"/>
                    <a:pt x="2154" y="1199"/>
                  </a:cubicBezTo>
                  <a:lnTo>
                    <a:pt x="1993" y="1199"/>
                  </a:ln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5" name="Freeform 17">
              <a:extLst>
                <a:ext uri="{FF2B5EF4-FFF2-40B4-BE49-F238E27FC236}">
                  <a16:creationId xmlns:a16="http://schemas.microsoft.com/office/drawing/2014/main" id="{C016EF90-2982-9FB9-52A1-5FA09C9FE43B}"/>
                </a:ext>
              </a:extLst>
            </p:cNvPr>
            <p:cNvSpPr>
              <a:spLocks/>
            </p:cNvSpPr>
            <p:nvPr/>
          </p:nvSpPr>
          <p:spPr bwMode="auto">
            <a:xfrm>
              <a:off x="2274888" y="4411663"/>
              <a:ext cx="1514475" cy="1525588"/>
            </a:xfrm>
            <a:custGeom>
              <a:avLst/>
              <a:gdLst>
                <a:gd name="T0" fmla="*/ 1182 w 1345"/>
                <a:gd name="T1" fmla="*/ 561 h 1356"/>
                <a:gd name="T2" fmla="*/ 1345 w 1345"/>
                <a:gd name="T3" fmla="*/ 561 h 1356"/>
                <a:gd name="T4" fmla="*/ 678 w 1345"/>
                <a:gd name="T5" fmla="*/ 0 h 1356"/>
                <a:gd name="T6" fmla="*/ 0 w 1345"/>
                <a:gd name="T7" fmla="*/ 678 h 1356"/>
                <a:gd name="T8" fmla="*/ 678 w 1345"/>
                <a:gd name="T9" fmla="*/ 1356 h 1356"/>
                <a:gd name="T10" fmla="*/ 1345 w 1345"/>
                <a:gd name="T11" fmla="*/ 797 h 1356"/>
                <a:gd name="T12" fmla="*/ 1182 w 1345"/>
                <a:gd name="T13" fmla="*/ 797 h 1356"/>
                <a:gd name="T14" fmla="*/ 678 w 1345"/>
                <a:gd name="T15" fmla="*/ 1196 h 1356"/>
                <a:gd name="T16" fmla="*/ 160 w 1345"/>
                <a:gd name="T17" fmla="*/ 678 h 1356"/>
                <a:gd name="T18" fmla="*/ 678 w 1345"/>
                <a:gd name="T19" fmla="*/ 160 h 1356"/>
                <a:gd name="T20" fmla="*/ 1182 w 1345"/>
                <a:gd name="T21" fmla="*/ 561 h 1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5" h="1356">
                  <a:moveTo>
                    <a:pt x="1182" y="561"/>
                  </a:moveTo>
                  <a:cubicBezTo>
                    <a:pt x="1345" y="561"/>
                    <a:pt x="1345" y="561"/>
                    <a:pt x="1345" y="561"/>
                  </a:cubicBezTo>
                  <a:cubicBezTo>
                    <a:pt x="1290" y="243"/>
                    <a:pt x="1012" y="0"/>
                    <a:pt x="678" y="0"/>
                  </a:cubicBezTo>
                  <a:cubicBezTo>
                    <a:pt x="303" y="0"/>
                    <a:pt x="0" y="304"/>
                    <a:pt x="0" y="678"/>
                  </a:cubicBezTo>
                  <a:cubicBezTo>
                    <a:pt x="0" y="1052"/>
                    <a:pt x="303" y="1356"/>
                    <a:pt x="678" y="1356"/>
                  </a:cubicBezTo>
                  <a:cubicBezTo>
                    <a:pt x="1011" y="1356"/>
                    <a:pt x="1289" y="1115"/>
                    <a:pt x="1345" y="797"/>
                  </a:cubicBezTo>
                  <a:cubicBezTo>
                    <a:pt x="1182" y="797"/>
                    <a:pt x="1182" y="797"/>
                    <a:pt x="1182" y="797"/>
                  </a:cubicBezTo>
                  <a:cubicBezTo>
                    <a:pt x="1128" y="1026"/>
                    <a:pt x="922" y="1196"/>
                    <a:pt x="678" y="1196"/>
                  </a:cubicBezTo>
                  <a:cubicBezTo>
                    <a:pt x="392" y="1196"/>
                    <a:pt x="160" y="964"/>
                    <a:pt x="160" y="678"/>
                  </a:cubicBezTo>
                  <a:cubicBezTo>
                    <a:pt x="160" y="392"/>
                    <a:pt x="392" y="160"/>
                    <a:pt x="678" y="160"/>
                  </a:cubicBezTo>
                  <a:cubicBezTo>
                    <a:pt x="923" y="160"/>
                    <a:pt x="1129" y="332"/>
                    <a:pt x="1182" y="561"/>
                  </a:cubicBez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6" name="Freeform 18">
              <a:extLst>
                <a:ext uri="{FF2B5EF4-FFF2-40B4-BE49-F238E27FC236}">
                  <a16:creationId xmlns:a16="http://schemas.microsoft.com/office/drawing/2014/main" id="{2DD2AE90-C816-8F55-8451-99ADF9F6DF0F}"/>
                </a:ext>
              </a:extLst>
            </p:cNvPr>
            <p:cNvSpPr>
              <a:spLocks/>
            </p:cNvSpPr>
            <p:nvPr/>
          </p:nvSpPr>
          <p:spPr bwMode="auto">
            <a:xfrm>
              <a:off x="2725738" y="4862513"/>
              <a:ext cx="595313" cy="625475"/>
            </a:xfrm>
            <a:custGeom>
              <a:avLst/>
              <a:gdLst>
                <a:gd name="T0" fmla="*/ 278 w 530"/>
                <a:gd name="T1" fmla="*/ 160 h 556"/>
                <a:gd name="T2" fmla="*/ 292 w 530"/>
                <a:gd name="T3" fmla="*/ 161 h 556"/>
                <a:gd name="T4" fmla="*/ 530 w 530"/>
                <a:gd name="T5" fmla="*/ 161 h 556"/>
                <a:gd name="T6" fmla="*/ 278 w 530"/>
                <a:gd name="T7" fmla="*/ 0 h 556"/>
                <a:gd name="T8" fmla="*/ 0 w 530"/>
                <a:gd name="T9" fmla="*/ 278 h 556"/>
                <a:gd name="T10" fmla="*/ 278 w 530"/>
                <a:gd name="T11" fmla="*/ 556 h 556"/>
                <a:gd name="T12" fmla="*/ 529 w 530"/>
                <a:gd name="T13" fmla="*/ 397 h 556"/>
                <a:gd name="T14" fmla="*/ 292 w 530"/>
                <a:gd name="T15" fmla="*/ 397 h 556"/>
                <a:gd name="T16" fmla="*/ 292 w 530"/>
                <a:gd name="T17" fmla="*/ 395 h 556"/>
                <a:gd name="T18" fmla="*/ 278 w 530"/>
                <a:gd name="T19" fmla="*/ 396 h 556"/>
                <a:gd name="T20" fmla="*/ 160 w 530"/>
                <a:gd name="T21" fmla="*/ 278 h 556"/>
                <a:gd name="T22" fmla="*/ 278 w 530"/>
                <a:gd name="T23" fmla="*/ 16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0" h="556">
                  <a:moveTo>
                    <a:pt x="278" y="160"/>
                  </a:moveTo>
                  <a:cubicBezTo>
                    <a:pt x="283" y="160"/>
                    <a:pt x="287" y="161"/>
                    <a:pt x="292" y="161"/>
                  </a:cubicBezTo>
                  <a:cubicBezTo>
                    <a:pt x="530" y="161"/>
                    <a:pt x="530" y="161"/>
                    <a:pt x="530" y="161"/>
                  </a:cubicBezTo>
                  <a:cubicBezTo>
                    <a:pt x="485" y="66"/>
                    <a:pt x="389" y="0"/>
                    <a:pt x="278" y="0"/>
                  </a:cubicBezTo>
                  <a:cubicBezTo>
                    <a:pt x="124" y="0"/>
                    <a:pt x="0" y="125"/>
                    <a:pt x="0" y="278"/>
                  </a:cubicBezTo>
                  <a:cubicBezTo>
                    <a:pt x="0" y="432"/>
                    <a:pt x="124" y="556"/>
                    <a:pt x="278" y="556"/>
                  </a:cubicBezTo>
                  <a:cubicBezTo>
                    <a:pt x="388" y="556"/>
                    <a:pt x="484" y="491"/>
                    <a:pt x="529" y="397"/>
                  </a:cubicBezTo>
                  <a:cubicBezTo>
                    <a:pt x="292" y="397"/>
                    <a:pt x="292" y="397"/>
                    <a:pt x="292" y="397"/>
                  </a:cubicBezTo>
                  <a:cubicBezTo>
                    <a:pt x="292" y="395"/>
                    <a:pt x="292" y="395"/>
                    <a:pt x="292" y="395"/>
                  </a:cubicBezTo>
                  <a:cubicBezTo>
                    <a:pt x="287" y="395"/>
                    <a:pt x="283" y="396"/>
                    <a:pt x="278" y="396"/>
                  </a:cubicBezTo>
                  <a:cubicBezTo>
                    <a:pt x="213" y="396"/>
                    <a:pt x="160" y="343"/>
                    <a:pt x="160" y="278"/>
                  </a:cubicBezTo>
                  <a:cubicBezTo>
                    <a:pt x="160" y="213"/>
                    <a:pt x="213" y="160"/>
                    <a:pt x="278" y="160"/>
                  </a:cubicBez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7" name="Freeform 19">
              <a:extLst>
                <a:ext uri="{FF2B5EF4-FFF2-40B4-BE49-F238E27FC236}">
                  <a16:creationId xmlns:a16="http://schemas.microsoft.com/office/drawing/2014/main" id="{DD8902A6-B082-2B18-1DBF-559C0CBEF619}"/>
                </a:ext>
              </a:extLst>
            </p:cNvPr>
            <p:cNvSpPr>
              <a:spLocks/>
            </p:cNvSpPr>
            <p:nvPr/>
          </p:nvSpPr>
          <p:spPr bwMode="auto">
            <a:xfrm>
              <a:off x="1717676" y="5976938"/>
              <a:ext cx="471488" cy="471488"/>
            </a:xfrm>
            <a:custGeom>
              <a:avLst/>
              <a:gdLst>
                <a:gd name="T0" fmla="*/ 0 w 297"/>
                <a:gd name="T1" fmla="*/ 217 h 297"/>
                <a:gd name="T2" fmla="*/ 80 w 297"/>
                <a:gd name="T3" fmla="*/ 297 h 297"/>
                <a:gd name="T4" fmla="*/ 297 w 297"/>
                <a:gd name="T5" fmla="*/ 80 h 297"/>
                <a:gd name="T6" fmla="*/ 217 w 297"/>
                <a:gd name="T7" fmla="*/ 0 h 297"/>
                <a:gd name="T8" fmla="*/ 0 w 297"/>
                <a:gd name="T9" fmla="*/ 217 h 297"/>
              </a:gdLst>
              <a:ahLst/>
              <a:cxnLst>
                <a:cxn ang="0">
                  <a:pos x="T0" y="T1"/>
                </a:cxn>
                <a:cxn ang="0">
                  <a:pos x="T2" y="T3"/>
                </a:cxn>
                <a:cxn ang="0">
                  <a:pos x="T4" y="T5"/>
                </a:cxn>
                <a:cxn ang="0">
                  <a:pos x="T6" y="T7"/>
                </a:cxn>
                <a:cxn ang="0">
                  <a:pos x="T8" y="T9"/>
                </a:cxn>
              </a:cxnLst>
              <a:rect l="0" t="0" r="r" b="b"/>
              <a:pathLst>
                <a:path w="297" h="297">
                  <a:moveTo>
                    <a:pt x="0" y="217"/>
                  </a:moveTo>
                  <a:lnTo>
                    <a:pt x="80" y="297"/>
                  </a:lnTo>
                  <a:lnTo>
                    <a:pt x="297" y="80"/>
                  </a:lnTo>
                  <a:lnTo>
                    <a:pt x="217" y="0"/>
                  </a:lnTo>
                  <a:lnTo>
                    <a:pt x="0" y="217"/>
                  </a:ln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8" name="Freeform 20">
              <a:extLst>
                <a:ext uri="{FF2B5EF4-FFF2-40B4-BE49-F238E27FC236}">
                  <a16:creationId xmlns:a16="http://schemas.microsoft.com/office/drawing/2014/main" id="{55B9032C-B692-5381-B1F2-2D2780ADAE89}"/>
                </a:ext>
              </a:extLst>
            </p:cNvPr>
            <p:cNvSpPr>
              <a:spLocks/>
            </p:cNvSpPr>
            <p:nvPr/>
          </p:nvSpPr>
          <p:spPr bwMode="auto">
            <a:xfrm>
              <a:off x="3889376" y="5976938"/>
              <a:ext cx="471488" cy="471488"/>
            </a:xfrm>
            <a:custGeom>
              <a:avLst/>
              <a:gdLst>
                <a:gd name="T0" fmla="*/ 0 w 297"/>
                <a:gd name="T1" fmla="*/ 80 h 297"/>
                <a:gd name="T2" fmla="*/ 217 w 297"/>
                <a:gd name="T3" fmla="*/ 297 h 297"/>
                <a:gd name="T4" fmla="*/ 297 w 297"/>
                <a:gd name="T5" fmla="*/ 217 h 297"/>
                <a:gd name="T6" fmla="*/ 81 w 297"/>
                <a:gd name="T7" fmla="*/ 0 h 297"/>
                <a:gd name="T8" fmla="*/ 0 w 297"/>
                <a:gd name="T9" fmla="*/ 80 h 297"/>
              </a:gdLst>
              <a:ahLst/>
              <a:cxnLst>
                <a:cxn ang="0">
                  <a:pos x="T0" y="T1"/>
                </a:cxn>
                <a:cxn ang="0">
                  <a:pos x="T2" y="T3"/>
                </a:cxn>
                <a:cxn ang="0">
                  <a:pos x="T4" y="T5"/>
                </a:cxn>
                <a:cxn ang="0">
                  <a:pos x="T6" y="T7"/>
                </a:cxn>
                <a:cxn ang="0">
                  <a:pos x="T8" y="T9"/>
                </a:cxn>
              </a:cxnLst>
              <a:rect l="0" t="0" r="r" b="b"/>
              <a:pathLst>
                <a:path w="297" h="297">
                  <a:moveTo>
                    <a:pt x="0" y="80"/>
                  </a:moveTo>
                  <a:lnTo>
                    <a:pt x="217" y="297"/>
                  </a:lnTo>
                  <a:lnTo>
                    <a:pt x="297" y="217"/>
                  </a:lnTo>
                  <a:lnTo>
                    <a:pt x="81" y="0"/>
                  </a:lnTo>
                  <a:lnTo>
                    <a:pt x="0" y="80"/>
                  </a:ln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9" name="Freeform 21">
              <a:extLst>
                <a:ext uri="{FF2B5EF4-FFF2-40B4-BE49-F238E27FC236}">
                  <a16:creationId xmlns:a16="http://schemas.microsoft.com/office/drawing/2014/main" id="{52A4818F-D65F-FB72-5D44-B0B2CF8E5BBE}"/>
                </a:ext>
              </a:extLst>
            </p:cNvPr>
            <p:cNvSpPr>
              <a:spLocks/>
            </p:cNvSpPr>
            <p:nvPr/>
          </p:nvSpPr>
          <p:spPr bwMode="auto">
            <a:xfrm>
              <a:off x="3054351" y="4745038"/>
              <a:ext cx="2235200" cy="858838"/>
            </a:xfrm>
            <a:custGeom>
              <a:avLst/>
              <a:gdLst>
                <a:gd name="T0" fmla="*/ 1328 w 1408"/>
                <a:gd name="T1" fmla="*/ 541 h 541"/>
                <a:gd name="T2" fmla="*/ 1408 w 1408"/>
                <a:gd name="T3" fmla="*/ 461 h 541"/>
                <a:gd name="T4" fmla="*/ 1218 w 1408"/>
                <a:gd name="T5" fmla="*/ 271 h 541"/>
                <a:gd name="T6" fmla="*/ 1408 w 1408"/>
                <a:gd name="T7" fmla="*/ 81 h 541"/>
                <a:gd name="T8" fmla="*/ 1328 w 1408"/>
                <a:gd name="T9" fmla="*/ 0 h 541"/>
                <a:gd name="T10" fmla="*/ 1115 w 1408"/>
                <a:gd name="T11" fmla="*/ 214 h 541"/>
                <a:gd name="T12" fmla="*/ 1012 w 1408"/>
                <a:gd name="T13" fmla="*/ 214 h 541"/>
                <a:gd name="T14" fmla="*/ 1146 w 1408"/>
                <a:gd name="T15" fmla="*/ 81 h 541"/>
                <a:gd name="T16" fmla="*/ 1066 w 1408"/>
                <a:gd name="T17" fmla="*/ 0 h 541"/>
                <a:gd name="T18" fmla="*/ 852 w 1408"/>
                <a:gd name="T19" fmla="*/ 214 h 541"/>
                <a:gd name="T20" fmla="*/ 0 w 1408"/>
                <a:gd name="T21" fmla="*/ 214 h 541"/>
                <a:gd name="T22" fmla="*/ 0 w 1408"/>
                <a:gd name="T23" fmla="*/ 327 h 541"/>
                <a:gd name="T24" fmla="*/ 853 w 1408"/>
                <a:gd name="T25" fmla="*/ 327 h 541"/>
                <a:gd name="T26" fmla="*/ 1066 w 1408"/>
                <a:gd name="T27" fmla="*/ 541 h 541"/>
                <a:gd name="T28" fmla="*/ 1146 w 1408"/>
                <a:gd name="T29" fmla="*/ 461 h 541"/>
                <a:gd name="T30" fmla="*/ 1013 w 1408"/>
                <a:gd name="T31" fmla="*/ 327 h 541"/>
                <a:gd name="T32" fmla="*/ 1115 w 1408"/>
                <a:gd name="T33" fmla="*/ 327 h 541"/>
                <a:gd name="T34" fmla="*/ 1328 w 1408"/>
                <a:gd name="T35" fmla="*/ 54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08" h="541">
                  <a:moveTo>
                    <a:pt x="1328" y="541"/>
                  </a:moveTo>
                  <a:lnTo>
                    <a:pt x="1408" y="461"/>
                  </a:lnTo>
                  <a:lnTo>
                    <a:pt x="1218" y="271"/>
                  </a:lnTo>
                  <a:lnTo>
                    <a:pt x="1408" y="81"/>
                  </a:lnTo>
                  <a:lnTo>
                    <a:pt x="1328" y="0"/>
                  </a:lnTo>
                  <a:lnTo>
                    <a:pt x="1115" y="214"/>
                  </a:lnTo>
                  <a:lnTo>
                    <a:pt x="1012" y="214"/>
                  </a:lnTo>
                  <a:lnTo>
                    <a:pt x="1146" y="81"/>
                  </a:lnTo>
                  <a:lnTo>
                    <a:pt x="1066" y="0"/>
                  </a:lnTo>
                  <a:lnTo>
                    <a:pt x="852" y="214"/>
                  </a:lnTo>
                  <a:lnTo>
                    <a:pt x="0" y="214"/>
                  </a:lnTo>
                  <a:lnTo>
                    <a:pt x="0" y="327"/>
                  </a:lnTo>
                  <a:lnTo>
                    <a:pt x="853" y="327"/>
                  </a:lnTo>
                  <a:lnTo>
                    <a:pt x="1066" y="541"/>
                  </a:lnTo>
                  <a:lnTo>
                    <a:pt x="1146" y="461"/>
                  </a:lnTo>
                  <a:lnTo>
                    <a:pt x="1013" y="327"/>
                  </a:lnTo>
                  <a:lnTo>
                    <a:pt x="1115" y="327"/>
                  </a:lnTo>
                  <a:lnTo>
                    <a:pt x="1328" y="541"/>
                  </a:ln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grpSp>
      <p:graphicFrame>
        <p:nvGraphicFramePr>
          <p:cNvPr id="4" name="Table 5">
            <a:extLst>
              <a:ext uri="{FF2B5EF4-FFF2-40B4-BE49-F238E27FC236}">
                <a16:creationId xmlns:a16="http://schemas.microsoft.com/office/drawing/2014/main" id="{1F08D02F-E3B5-B99A-9AA6-9AA68D76614A}"/>
              </a:ext>
            </a:extLst>
          </p:cNvPr>
          <p:cNvGraphicFramePr>
            <a:graphicFrameLocks noGrp="1"/>
          </p:cNvGraphicFramePr>
          <p:nvPr>
            <p:extLst>
              <p:ext uri="{D42A27DB-BD31-4B8C-83A1-F6EECF244321}">
                <p14:modId xmlns:p14="http://schemas.microsoft.com/office/powerpoint/2010/main" val="1530548678"/>
              </p:ext>
            </p:extLst>
          </p:nvPr>
        </p:nvGraphicFramePr>
        <p:xfrm>
          <a:off x="5585971" y="5013710"/>
          <a:ext cx="5817165" cy="609600"/>
        </p:xfrm>
        <a:graphic>
          <a:graphicData uri="http://schemas.openxmlformats.org/drawingml/2006/table">
            <a:tbl>
              <a:tblPr firstRow="1" bandRow="1">
                <a:tableStyleId>{5C22544A-7EE6-4342-B048-85BDC9FD1C3A}</a:tableStyleId>
              </a:tblPr>
              <a:tblGrid>
                <a:gridCol w="4543302">
                  <a:extLst>
                    <a:ext uri="{9D8B030D-6E8A-4147-A177-3AD203B41FA5}">
                      <a16:colId xmlns:a16="http://schemas.microsoft.com/office/drawing/2014/main" val="1834024399"/>
                    </a:ext>
                  </a:extLst>
                </a:gridCol>
                <a:gridCol w="1273863">
                  <a:extLst>
                    <a:ext uri="{9D8B030D-6E8A-4147-A177-3AD203B41FA5}">
                      <a16:colId xmlns:a16="http://schemas.microsoft.com/office/drawing/2014/main" val="3468077525"/>
                    </a:ext>
                  </a:extLst>
                </a:gridCol>
              </a:tblGrid>
              <a:tr h="0">
                <a:tc>
                  <a:txBody>
                    <a:bodyPr/>
                    <a:lstStyle/>
                    <a:p>
                      <a:r>
                        <a:rPr lang="en-US" dirty="0">
                          <a:latin typeface="Calibri" panose="020F0502020204030204" pitchFamily="34" charset="0"/>
                          <a:ea typeface="Calibri" panose="020F0502020204030204" pitchFamily="34" charset="0"/>
                          <a:cs typeface="Calibri" panose="020F0502020204030204" pitchFamily="34" charset="0"/>
                        </a:rPr>
                        <a:t>Next Steps</a:t>
                      </a:r>
                    </a:p>
                  </a:txBody>
                  <a:tcPr/>
                </a:tc>
                <a:tc>
                  <a:txBody>
                    <a:bodyPr/>
                    <a:lstStyle/>
                    <a:p>
                      <a:r>
                        <a:rPr lang="en-US" dirty="0">
                          <a:latin typeface="Calibri" panose="020F0502020204030204" pitchFamily="34" charset="0"/>
                          <a:ea typeface="Calibri" panose="020F0502020204030204" pitchFamily="34" charset="0"/>
                          <a:cs typeface="Calibri" panose="020F0502020204030204" pitchFamily="34" charset="0"/>
                        </a:rPr>
                        <a:t>Timeline</a:t>
                      </a:r>
                    </a:p>
                  </a:txBody>
                  <a:tcPr/>
                </a:tc>
                <a:extLst>
                  <a:ext uri="{0D108BD9-81ED-4DB2-BD59-A6C34878D82A}">
                    <a16:rowId xmlns:a16="http://schemas.microsoft.com/office/drawing/2014/main" val="2823097232"/>
                  </a:ext>
                </a:extLst>
              </a:tr>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rPr>
                        <a:t>Create an additional test with DATA &amp; coding </a:t>
                      </a:r>
                      <a:endParaRPr lang="en-US" dirty="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pPr algn="l"/>
                      <a:r>
                        <a:rPr lang="en-US" dirty="0">
                          <a:latin typeface="Calibri" panose="020F0502020204030204" pitchFamily="34" charset="0"/>
                          <a:ea typeface="Calibri" panose="020F0502020204030204" pitchFamily="34" charset="0"/>
                          <a:cs typeface="Calibri" panose="020F0502020204030204" pitchFamily="34" charset="0"/>
                        </a:rPr>
                        <a:t>Mar 2023</a:t>
                      </a:r>
                    </a:p>
                  </a:txBody>
                  <a:tcPr/>
                </a:tc>
                <a:extLst>
                  <a:ext uri="{0D108BD9-81ED-4DB2-BD59-A6C34878D82A}">
                    <a16:rowId xmlns:a16="http://schemas.microsoft.com/office/drawing/2014/main" val="2779754501"/>
                  </a:ext>
                </a:extLst>
              </a:tr>
            </a:tbl>
          </a:graphicData>
        </a:graphic>
      </p:graphicFrame>
    </p:spTree>
    <p:extLst>
      <p:ext uri="{BB962C8B-B14F-4D97-AF65-F5344CB8AC3E}">
        <p14:creationId xmlns:p14="http://schemas.microsoft.com/office/powerpoint/2010/main" val="53642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500"/>
                                  </p:stCondLst>
                                  <p:childTnLst>
                                    <p:set>
                                      <p:cBhvr>
                                        <p:cTn id="6" dur="1" fill="hold">
                                          <p:stCondLst>
                                            <p:cond delay="0"/>
                                          </p:stCondLst>
                                        </p:cTn>
                                        <p:tgtEl>
                                          <p:spTgt spid="644"/>
                                        </p:tgtEl>
                                        <p:attrNameLst>
                                          <p:attrName>style.visibility</p:attrName>
                                        </p:attrNameLst>
                                      </p:cBhvr>
                                      <p:to>
                                        <p:strVal val="visible"/>
                                      </p:to>
                                    </p:set>
                                    <p:anim calcmode="lin" valueType="num">
                                      <p:cBhvr additive="base">
                                        <p:cTn id="7" dur="1000"/>
                                        <p:tgtEl>
                                          <p:spTgt spid="644"/>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500"/>
                                  </p:stCondLst>
                                  <p:childTnLst>
                                    <p:set>
                                      <p:cBhvr>
                                        <p:cTn id="9" dur="1" fill="hold">
                                          <p:stCondLst>
                                            <p:cond delay="0"/>
                                          </p:stCondLst>
                                        </p:cTn>
                                        <p:tgtEl>
                                          <p:spTgt spid="648"/>
                                        </p:tgtEl>
                                        <p:attrNameLst>
                                          <p:attrName>style.visibility</p:attrName>
                                        </p:attrNameLst>
                                      </p:cBhvr>
                                      <p:to>
                                        <p:strVal val="visible"/>
                                      </p:to>
                                    </p:set>
                                    <p:anim calcmode="lin" valueType="num">
                                      <p:cBhvr additive="base">
                                        <p:cTn id="10" dur="1000"/>
                                        <p:tgtEl>
                                          <p:spTgt spid="648"/>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500"/>
                                  </p:stCondLst>
                                  <p:childTnLst>
                                    <p:set>
                                      <p:cBhvr>
                                        <p:cTn id="12" dur="1" fill="hold">
                                          <p:stCondLst>
                                            <p:cond delay="0"/>
                                          </p:stCondLst>
                                        </p:cTn>
                                        <p:tgtEl>
                                          <p:spTgt spid="656"/>
                                        </p:tgtEl>
                                        <p:attrNameLst>
                                          <p:attrName>style.visibility</p:attrName>
                                        </p:attrNameLst>
                                      </p:cBhvr>
                                      <p:to>
                                        <p:strVal val="visible"/>
                                      </p:to>
                                    </p:set>
                                    <p:anim calcmode="lin" valueType="num">
                                      <p:cBhvr additive="base">
                                        <p:cTn id="13" dur="1000"/>
                                        <p:tgtEl>
                                          <p:spTgt spid="656"/>
                                        </p:tgtEl>
                                        <p:attrNameLst>
                                          <p:attrName>ppt_x</p:attrName>
                                        </p:attrNameLst>
                                      </p:cBhvr>
                                      <p:tavLst>
                                        <p:tav tm="0">
                                          <p:val>
                                            <p:strVal val="#ppt_x+1"/>
                                          </p:val>
                                        </p:tav>
                                        <p:tav tm="100000">
                                          <p:val>
                                            <p:strVal val="#ppt_x"/>
                                          </p:val>
                                        </p:tav>
                                      </p:tavLst>
                                    </p:anim>
                                  </p:childTnLst>
                                </p:cTn>
                              </p:par>
                              <p:par>
                                <p:cTn id="14" presetID="2" presetClass="entr" presetSubtype="2" fill="hold" nodeType="withEffect">
                                  <p:stCondLst>
                                    <p:cond delay="500"/>
                                  </p:stCondLst>
                                  <p:childTnLst>
                                    <p:set>
                                      <p:cBhvr>
                                        <p:cTn id="15" dur="1" fill="hold">
                                          <p:stCondLst>
                                            <p:cond delay="0"/>
                                          </p:stCondLst>
                                        </p:cTn>
                                        <p:tgtEl>
                                          <p:spTgt spid="660"/>
                                        </p:tgtEl>
                                        <p:attrNameLst>
                                          <p:attrName>style.visibility</p:attrName>
                                        </p:attrNameLst>
                                      </p:cBhvr>
                                      <p:to>
                                        <p:strVal val="visible"/>
                                      </p:to>
                                    </p:set>
                                    <p:anim calcmode="lin" valueType="num">
                                      <p:cBhvr additive="base">
                                        <p:cTn id="16" dur="1000"/>
                                        <p:tgtEl>
                                          <p:spTgt spid="660"/>
                                        </p:tgtEl>
                                        <p:attrNameLst>
                                          <p:attrName>ppt_x</p:attrName>
                                        </p:attrNameLst>
                                      </p:cBhvr>
                                      <p:tavLst>
                                        <p:tav tm="0">
                                          <p:val>
                                            <p:strVal val="#ppt_x+1"/>
                                          </p:val>
                                        </p:tav>
                                        <p:tav tm="100000">
                                          <p:val>
                                            <p:strVal val="#ppt_x"/>
                                          </p:val>
                                        </p:tav>
                                      </p:tavLst>
                                    </p:anim>
                                  </p:childTnLst>
                                </p:cTn>
                              </p:par>
                              <p:par>
                                <p:cTn id="17" presetID="2" presetClass="entr" presetSubtype="2" fill="hold" nodeType="withEffect">
                                  <p:stCondLst>
                                    <p:cond delay="50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1000"/>
                                        <p:tgtEl>
                                          <p:spTgt spid="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Infomineo_Dark Colors">
      <a:dk1>
        <a:srgbClr val="444444"/>
      </a:dk1>
      <a:lt1>
        <a:srgbClr val="FFFFFF"/>
      </a:lt1>
      <a:dk2>
        <a:srgbClr val="0F47F2"/>
      </a:dk2>
      <a:lt2>
        <a:srgbClr val="E6EBF5"/>
      </a:lt2>
      <a:accent1>
        <a:srgbClr val="00B9FF"/>
      </a:accent1>
      <a:accent2>
        <a:srgbClr val="BEBEBE"/>
      </a:accent2>
      <a:accent3>
        <a:srgbClr val="158177"/>
      </a:accent3>
      <a:accent4>
        <a:srgbClr val="00B050"/>
      </a:accent4>
      <a:accent5>
        <a:srgbClr val="FFD700"/>
      </a:accent5>
      <a:accent6>
        <a:srgbClr val="5014B4"/>
      </a:accent6>
      <a:hlink>
        <a:srgbClr val="0F47F2"/>
      </a:hlink>
      <a:folHlink>
        <a:srgbClr val="999A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6306</TotalTime>
  <Words>786</Words>
  <Application>Microsoft Office PowerPoint</Application>
  <PresentationFormat>Widescreen</PresentationFormat>
  <Paragraphs>95</Paragraphs>
  <Slides>4</Slides>
  <Notes>2</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12" baseType="lpstr">
      <vt:lpstr>Franklin Gothic</vt:lpstr>
      <vt:lpstr>Noto Sans Symbols</vt:lpstr>
      <vt:lpstr>Libre Franklin</vt:lpstr>
      <vt:lpstr>Calibri</vt:lpstr>
      <vt:lpstr>Arial</vt:lpstr>
      <vt:lpstr>Wingdings</vt:lpstr>
      <vt:lpstr>Office Theme</vt:lpstr>
      <vt:lpstr>think-cell Slide</vt:lpstr>
      <vt:lpstr>Data Analytics Services</vt:lpstr>
      <vt:lpstr>Business Development </vt:lpstr>
      <vt:lpstr>Business Development </vt:lpstr>
      <vt:lpstr>Recruitment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the presentation</dc:title>
  <dc:creator>User 3</dc:creator>
  <cp:lastModifiedBy>Casa 2</cp:lastModifiedBy>
  <cp:revision>27</cp:revision>
  <dcterms:created xsi:type="dcterms:W3CDTF">2020-07-22T11:09:55Z</dcterms:created>
  <dcterms:modified xsi:type="dcterms:W3CDTF">2023-02-03T10:23:06Z</dcterms:modified>
</cp:coreProperties>
</file>